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74"/>
  </p:notesMasterIdLst>
  <p:handoutMasterIdLst>
    <p:handoutMasterId r:id="rId75"/>
  </p:handoutMasterIdLst>
  <p:sldIdLst>
    <p:sldId id="257" r:id="rId2"/>
    <p:sldId id="322" r:id="rId3"/>
    <p:sldId id="299" r:id="rId4"/>
    <p:sldId id="298" r:id="rId5"/>
    <p:sldId id="259" r:id="rId6"/>
    <p:sldId id="260" r:id="rId7"/>
    <p:sldId id="261" r:id="rId8"/>
    <p:sldId id="313" r:id="rId9"/>
    <p:sldId id="314" r:id="rId10"/>
    <p:sldId id="301" r:id="rId11"/>
    <p:sldId id="287" r:id="rId12"/>
    <p:sldId id="284" r:id="rId13"/>
    <p:sldId id="262" r:id="rId14"/>
    <p:sldId id="296" r:id="rId15"/>
    <p:sldId id="300" r:id="rId16"/>
    <p:sldId id="285" r:id="rId17"/>
    <p:sldId id="263" r:id="rId18"/>
    <p:sldId id="264" r:id="rId19"/>
    <p:sldId id="312" r:id="rId20"/>
    <p:sldId id="311" r:id="rId21"/>
    <p:sldId id="318" r:id="rId22"/>
    <p:sldId id="266" r:id="rId23"/>
    <p:sldId id="319" r:id="rId24"/>
    <p:sldId id="268" r:id="rId25"/>
    <p:sldId id="269" r:id="rId26"/>
    <p:sldId id="317" r:id="rId27"/>
    <p:sldId id="315" r:id="rId28"/>
    <p:sldId id="270" r:id="rId29"/>
    <p:sldId id="271" r:id="rId30"/>
    <p:sldId id="265" r:id="rId31"/>
    <p:sldId id="327" r:id="rId32"/>
    <p:sldId id="328" r:id="rId33"/>
    <p:sldId id="307" r:id="rId34"/>
    <p:sldId id="308" r:id="rId35"/>
    <p:sldId id="277" r:id="rId36"/>
    <p:sldId id="272" r:id="rId37"/>
    <p:sldId id="275" r:id="rId38"/>
    <p:sldId id="282" r:id="rId39"/>
    <p:sldId id="274" r:id="rId40"/>
    <p:sldId id="276" r:id="rId41"/>
    <p:sldId id="279" r:id="rId42"/>
    <p:sldId id="278" r:id="rId43"/>
    <p:sldId id="336" r:id="rId44"/>
    <p:sldId id="339" r:id="rId45"/>
    <p:sldId id="341" r:id="rId46"/>
    <p:sldId id="323" r:id="rId47"/>
    <p:sldId id="320" r:id="rId48"/>
    <p:sldId id="345" r:id="rId49"/>
    <p:sldId id="321" r:id="rId50"/>
    <p:sldId id="346" r:id="rId51"/>
    <p:sldId id="324" r:id="rId52"/>
    <p:sldId id="325" r:id="rId53"/>
    <p:sldId id="334" r:id="rId54"/>
    <p:sldId id="342" r:id="rId55"/>
    <p:sldId id="343" r:id="rId56"/>
    <p:sldId id="344" r:id="rId57"/>
    <p:sldId id="330" r:id="rId58"/>
    <p:sldId id="288" r:id="rId59"/>
    <p:sldId id="331" r:id="rId60"/>
    <p:sldId id="289" r:id="rId61"/>
    <p:sldId id="291" r:id="rId62"/>
    <p:sldId id="332" r:id="rId63"/>
    <p:sldId id="333" r:id="rId64"/>
    <p:sldId id="292" r:id="rId65"/>
    <p:sldId id="290" r:id="rId66"/>
    <p:sldId id="297" r:id="rId67"/>
    <p:sldId id="316" r:id="rId68"/>
    <p:sldId id="302" r:id="rId69"/>
    <p:sldId id="303" r:id="rId70"/>
    <p:sldId id="304" r:id="rId71"/>
    <p:sldId id="305" r:id="rId72"/>
    <p:sldId id="295" r:id="rId7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B1EA5"/>
    <a:srgbClr val="CC0000"/>
    <a:srgbClr val="0066FF"/>
    <a:srgbClr val="0099FF"/>
    <a:srgbClr val="149FDE"/>
    <a:srgbClr val="CC3300"/>
    <a:srgbClr val="CCFF66"/>
    <a:srgbClr val="00FFFF"/>
    <a:srgbClr val="4BA42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slide" Target="slides/slide54.xml" /><Relationship Id="rId63" Type="http://schemas.openxmlformats.org/officeDocument/2006/relationships/slide" Target="slides/slide62.xml" /><Relationship Id="rId68" Type="http://schemas.openxmlformats.org/officeDocument/2006/relationships/slide" Target="slides/slide67.xml" /><Relationship Id="rId76" Type="http://schemas.openxmlformats.org/officeDocument/2006/relationships/presProps" Target="presProps.xml" /><Relationship Id="rId7" Type="http://schemas.openxmlformats.org/officeDocument/2006/relationships/slide" Target="slides/slide6.xml" /><Relationship Id="rId71" Type="http://schemas.openxmlformats.org/officeDocument/2006/relationships/slide" Target="slides/slide70.xml" /><Relationship Id="rId2" Type="http://schemas.openxmlformats.org/officeDocument/2006/relationships/slide" Target="slides/slide1.xml" /><Relationship Id="rId16" Type="http://schemas.openxmlformats.org/officeDocument/2006/relationships/slide" Target="slides/slide15.xml" /><Relationship Id="rId29" Type="http://schemas.openxmlformats.org/officeDocument/2006/relationships/slide" Target="slides/slide28.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slide" Target="slides/slide52.xml" /><Relationship Id="rId58" Type="http://schemas.openxmlformats.org/officeDocument/2006/relationships/slide" Target="slides/slide57.xml" /><Relationship Id="rId66" Type="http://schemas.openxmlformats.org/officeDocument/2006/relationships/slide" Target="slides/slide65.xml" /><Relationship Id="rId74" Type="http://schemas.openxmlformats.org/officeDocument/2006/relationships/notesMaster" Target="notesMasters/notesMaster1.xml" /><Relationship Id="rId79" Type="http://schemas.openxmlformats.org/officeDocument/2006/relationships/tableStyles" Target="tableStyles.xml" /><Relationship Id="rId5" Type="http://schemas.openxmlformats.org/officeDocument/2006/relationships/slide" Target="slides/slide4.xml" /><Relationship Id="rId61" Type="http://schemas.openxmlformats.org/officeDocument/2006/relationships/slide" Target="slides/slide60.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slide" Target="slides/slide51.xml" /><Relationship Id="rId60" Type="http://schemas.openxmlformats.org/officeDocument/2006/relationships/slide" Target="slides/slide59.xml" /><Relationship Id="rId65" Type="http://schemas.openxmlformats.org/officeDocument/2006/relationships/slide" Target="slides/slide64.xml" /><Relationship Id="rId73" Type="http://schemas.openxmlformats.org/officeDocument/2006/relationships/slide" Target="slides/slide72.xml" /><Relationship Id="rId78"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slide" Target="slides/slide55.xml" /><Relationship Id="rId64" Type="http://schemas.openxmlformats.org/officeDocument/2006/relationships/slide" Target="slides/slide63.xml" /><Relationship Id="rId69" Type="http://schemas.openxmlformats.org/officeDocument/2006/relationships/slide" Target="slides/slide68.xml" /><Relationship Id="rId77" Type="http://schemas.openxmlformats.org/officeDocument/2006/relationships/viewProps" Target="viewProps.xml" /><Relationship Id="rId8" Type="http://schemas.openxmlformats.org/officeDocument/2006/relationships/slide" Target="slides/slide7.xml" /><Relationship Id="rId51" Type="http://schemas.openxmlformats.org/officeDocument/2006/relationships/slide" Target="slides/slide50.xml" /><Relationship Id="rId72" Type="http://schemas.openxmlformats.org/officeDocument/2006/relationships/slide" Target="slides/slide71.xml" /><Relationship Id="rId3" Type="http://schemas.openxmlformats.org/officeDocument/2006/relationships/slide" Target="slides/slide2.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59" Type="http://schemas.openxmlformats.org/officeDocument/2006/relationships/slide" Target="slides/slide58.xml" /><Relationship Id="rId67" Type="http://schemas.openxmlformats.org/officeDocument/2006/relationships/slide" Target="slides/slide66.xml" /><Relationship Id="rId20" Type="http://schemas.openxmlformats.org/officeDocument/2006/relationships/slide" Target="slides/slide19.xml" /><Relationship Id="rId41" Type="http://schemas.openxmlformats.org/officeDocument/2006/relationships/slide" Target="slides/slide40.xml" /><Relationship Id="rId54" Type="http://schemas.openxmlformats.org/officeDocument/2006/relationships/slide" Target="slides/slide53.xml" /><Relationship Id="rId62" Type="http://schemas.openxmlformats.org/officeDocument/2006/relationships/slide" Target="slides/slide61.xml" /><Relationship Id="rId70" Type="http://schemas.openxmlformats.org/officeDocument/2006/relationships/slide" Target="slides/slide69.xml" /><Relationship Id="rId75" Type="http://schemas.openxmlformats.org/officeDocument/2006/relationships/handoutMaster" Target="handoutMasters/handoutMaster1.xml" /><Relationship Id="rId1" Type="http://schemas.openxmlformats.org/officeDocument/2006/relationships/slideMaster" Target="slideMasters/slideMaster1.xml" /><Relationship Id="rId6" Type="http://schemas.openxmlformats.org/officeDocument/2006/relationships/slide" Target="slides/slide5.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57" Type="http://schemas.openxmlformats.org/officeDocument/2006/relationships/slide" Target="slides/slide56.xml" /></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 /></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itle>
    <c:autoTitleDeleted val="0"/>
    <c:view3D>
      <c:rotX val="30"/>
      <c:rotY val="0"/>
      <c:rAngAx val="0"/>
    </c:view3D>
    <c:floor>
      <c:thickness val="0"/>
    </c:floor>
    <c:sideWall>
      <c:thickness val="0"/>
    </c:sideWall>
    <c:backWall>
      <c:thickness val="0"/>
    </c:backWall>
    <c:plotArea>
      <c:layout/>
      <c:pie3DChart>
        <c:varyColors val="1"/>
        <c:ser>
          <c:idx val="0"/>
          <c:order val="0"/>
          <c:tx>
            <c:strRef>
              <c:f>Sheet1!$B$1</c:f>
              <c:strCache>
                <c:ptCount val="1"/>
                <c:pt idx="0">
                  <c:v>Sales</c:v>
                </c:pt>
              </c:strCache>
            </c:strRef>
          </c:tx>
          <c:dLbls>
            <c:spPr>
              <a:noFill/>
              <a:ln>
                <a:noFill/>
              </a:ln>
              <a:effectLst/>
            </c:spPr>
            <c:showLegendKey val="0"/>
            <c:showVal val="0"/>
            <c:showCatName val="0"/>
            <c:showSerName val="0"/>
            <c:showPercent val="1"/>
            <c:showBubbleSize val="0"/>
            <c:showLeaderLines val="0"/>
            <c:extLst>
              <c:ext xmlns:c15="http://schemas.microsoft.com/office/drawing/2012/chart" uri="{CE6537A1-D6FC-4f65-9D91-7224C49458BB}"/>
            </c:extLst>
          </c:dLbls>
          <c:cat>
            <c:strRef>
              <c:f>Sheet1!$A$2:$A$6</c:f>
              <c:strCache>
                <c:ptCount val="5"/>
                <c:pt idx="0">
                  <c:v>Govt. Hospital</c:v>
                </c:pt>
                <c:pt idx="1">
                  <c:v>NGO</c:v>
                </c:pt>
                <c:pt idx="2">
                  <c:v>Private Hospital</c:v>
                </c:pt>
                <c:pt idx="3">
                  <c:v>Diagnostic Center &amp; Doctor Consultation Center</c:v>
                </c:pt>
                <c:pt idx="4">
                  <c:v>Sub-Dealer</c:v>
                </c:pt>
              </c:strCache>
            </c:strRef>
          </c:cat>
          <c:val>
            <c:numRef>
              <c:f>Sheet1!$B$2:$B$6</c:f>
              <c:numCache>
                <c:formatCode>0%</c:formatCode>
                <c:ptCount val="5"/>
                <c:pt idx="0">
                  <c:v>0.1</c:v>
                </c:pt>
                <c:pt idx="1">
                  <c:v>7.0000000000000034E-2</c:v>
                </c:pt>
                <c:pt idx="2">
                  <c:v>0.45</c:v>
                </c:pt>
                <c:pt idx="3">
                  <c:v>0.30000000000000032</c:v>
                </c:pt>
                <c:pt idx="4">
                  <c:v>8.0000000000000224E-2</c:v>
                </c:pt>
              </c:numCache>
            </c:numRef>
          </c:val>
          <c:extLst>
            <c:ext xmlns:c16="http://schemas.microsoft.com/office/drawing/2014/chart" uri="{C3380CC4-5D6E-409C-BE32-E72D297353CC}">
              <c16:uniqueId val="{00000000-4EC0-483C-9471-31A32D525B3F}"/>
            </c:ext>
          </c:extLst>
        </c:ser>
        <c:dLbls>
          <c:showLegendKey val="0"/>
          <c:showVal val="0"/>
          <c:showCatName val="0"/>
          <c:showSerName val="0"/>
          <c:showPercent val="1"/>
          <c:showBubbleSize val="0"/>
          <c:showLeaderLines val="0"/>
        </c:dLbls>
      </c:pie3DChart>
    </c:plotArea>
    <c:legend>
      <c:legendPos val="r"/>
      <c:layout>
        <c:manualLayout>
          <c:xMode val="edge"/>
          <c:yMode val="edge"/>
          <c:x val="0.72348376591814856"/>
          <c:y val="5.1459324789000699E-2"/>
          <c:w val="0.26571376494604848"/>
          <c:h val="0.94300196444381501"/>
        </c:manualLayout>
      </c:layout>
      <c:overlay val="0"/>
      <c:txPr>
        <a:bodyPr/>
        <a:lstStyle/>
        <a:p>
          <a:pPr>
            <a:defRPr>
              <a:latin typeface="Times New Roman" pitchFamily="18" charset="0"/>
              <a:cs typeface="Times New Roman" pitchFamily="18" charset="0"/>
            </a:defRPr>
          </a:pPr>
          <a:endParaRPr lang="en-US"/>
        </a:p>
      </c:txPr>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Series 1</c:v>
                </c:pt>
              </c:strCache>
            </c:strRef>
          </c:tx>
          <c:invertIfNegative val="0"/>
          <c:cat>
            <c:numRef>
              <c:f>Sheet1!$A$2:$A$12</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Sheet1!$B$2:$B$12</c:f>
              <c:numCache>
                <c:formatCode>General</c:formatCode>
                <c:ptCount val="11"/>
                <c:pt idx="0">
                  <c:v>0.35000000000000031</c:v>
                </c:pt>
                <c:pt idx="1">
                  <c:v>0.60000000000000064</c:v>
                </c:pt>
                <c:pt idx="2">
                  <c:v>1.06</c:v>
                </c:pt>
                <c:pt idx="3">
                  <c:v>2.2000000000000002</c:v>
                </c:pt>
                <c:pt idx="4">
                  <c:v>2.7370000000000001</c:v>
                </c:pt>
                <c:pt idx="5">
                  <c:v>3.4</c:v>
                </c:pt>
                <c:pt idx="6">
                  <c:v>5.4740000000000002</c:v>
                </c:pt>
                <c:pt idx="7">
                  <c:v>6.8</c:v>
                </c:pt>
                <c:pt idx="8">
                  <c:v>8.5</c:v>
                </c:pt>
                <c:pt idx="9">
                  <c:v>9</c:v>
                </c:pt>
                <c:pt idx="10">
                  <c:v>9.5</c:v>
                </c:pt>
              </c:numCache>
            </c:numRef>
          </c:val>
          <c:extLst>
            <c:ext xmlns:c16="http://schemas.microsoft.com/office/drawing/2014/chart" uri="{C3380CC4-5D6E-409C-BE32-E72D297353CC}">
              <c16:uniqueId val="{00000000-8483-4857-B6D2-49A56D9764F9}"/>
            </c:ext>
          </c:extLst>
        </c:ser>
        <c:ser>
          <c:idx val="1"/>
          <c:order val="1"/>
          <c:tx>
            <c:strRef>
              <c:f>Sheet1!$C$1</c:f>
              <c:strCache>
                <c:ptCount val="1"/>
                <c:pt idx="0">
                  <c:v>Column1</c:v>
                </c:pt>
              </c:strCache>
            </c:strRef>
          </c:tx>
          <c:invertIfNegative val="0"/>
          <c:cat>
            <c:numRef>
              <c:f>Sheet1!$A$2:$A$12</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Sheet1!$C$2:$C$12</c:f>
              <c:numCache>
                <c:formatCode>General</c:formatCode>
                <c:ptCount val="11"/>
              </c:numCache>
            </c:numRef>
          </c:val>
          <c:extLst>
            <c:ext xmlns:c16="http://schemas.microsoft.com/office/drawing/2014/chart" uri="{C3380CC4-5D6E-409C-BE32-E72D297353CC}">
              <c16:uniqueId val="{00000001-8483-4857-B6D2-49A56D9764F9}"/>
            </c:ext>
          </c:extLst>
        </c:ser>
        <c:ser>
          <c:idx val="2"/>
          <c:order val="2"/>
          <c:tx>
            <c:strRef>
              <c:f>Sheet1!$D$1</c:f>
              <c:strCache>
                <c:ptCount val="1"/>
                <c:pt idx="0">
                  <c:v>Column2</c:v>
                </c:pt>
              </c:strCache>
            </c:strRef>
          </c:tx>
          <c:invertIfNegative val="0"/>
          <c:cat>
            <c:numRef>
              <c:f>Sheet1!$A$2:$A$12</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Sheet1!$D$2:$D$12</c:f>
              <c:numCache>
                <c:formatCode>General</c:formatCode>
                <c:ptCount val="11"/>
              </c:numCache>
            </c:numRef>
          </c:val>
          <c:extLst>
            <c:ext xmlns:c16="http://schemas.microsoft.com/office/drawing/2014/chart" uri="{C3380CC4-5D6E-409C-BE32-E72D297353CC}">
              <c16:uniqueId val="{00000002-8483-4857-B6D2-49A56D9764F9}"/>
            </c:ext>
          </c:extLst>
        </c:ser>
        <c:dLbls>
          <c:showLegendKey val="0"/>
          <c:showVal val="0"/>
          <c:showCatName val="0"/>
          <c:showSerName val="0"/>
          <c:showPercent val="0"/>
          <c:showBubbleSize val="0"/>
        </c:dLbls>
        <c:gapWidth val="150"/>
        <c:overlap val="100"/>
        <c:axId val="102343040"/>
        <c:axId val="102344576"/>
      </c:barChart>
      <c:catAx>
        <c:axId val="102343040"/>
        <c:scaling>
          <c:orientation val="minMax"/>
        </c:scaling>
        <c:delete val="0"/>
        <c:axPos val="b"/>
        <c:numFmt formatCode="General" sourceLinked="1"/>
        <c:majorTickMark val="out"/>
        <c:minorTickMark val="none"/>
        <c:tickLblPos val="nextTo"/>
        <c:crossAx val="102344576"/>
        <c:crosses val="autoZero"/>
        <c:auto val="1"/>
        <c:lblAlgn val="ctr"/>
        <c:lblOffset val="100"/>
        <c:noMultiLvlLbl val="0"/>
      </c:catAx>
      <c:valAx>
        <c:axId val="102344576"/>
        <c:scaling>
          <c:orientation val="minMax"/>
        </c:scaling>
        <c:delete val="0"/>
        <c:axPos val="l"/>
        <c:majorGridlines/>
        <c:numFmt formatCode="General" sourceLinked="1"/>
        <c:majorTickMark val="out"/>
        <c:minorTickMark val="none"/>
        <c:tickLblPos val="nextTo"/>
        <c:crossAx val="102343040"/>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E9F983C-9C19-428B-9621-B91BE53FB0CE}" type="datetimeFigureOut">
              <a:rPr lang="en-US" smtClean="0"/>
              <a:pPr/>
              <a:t>11/2/2022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F8B2EF6-8323-483B-AEAC-D03E5949896E}" type="slidenum">
              <a:rPr lang="en-US" smtClean="0"/>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B07AFF-C5C9-43B1-AB22-0D2FB0FE980C}" type="datetimeFigureOut">
              <a:rPr lang="en-US" smtClean="0"/>
              <a:pPr/>
              <a:t>11/2/2022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64809B-2FC6-4E14-8205-098410B0F693}"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7.xml" /><Relationship Id="rId1" Type="http://schemas.openxmlformats.org/officeDocument/2006/relationships/notesMaster" Target="../notesMasters/notesMaster1.xml" /></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8.xml" /><Relationship Id="rId1" Type="http://schemas.openxmlformats.org/officeDocument/2006/relationships/notesMaster" Target="../notesMasters/notesMaster1.xml" /></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https://www.worldometers.info/world-population/bangladesh-population/</a:t>
            </a:r>
          </a:p>
        </p:txBody>
      </p:sp>
      <p:sp>
        <p:nvSpPr>
          <p:cNvPr id="4" name="Slide Number Placeholder 3"/>
          <p:cNvSpPr>
            <a:spLocks noGrp="1"/>
          </p:cNvSpPr>
          <p:nvPr>
            <p:ph type="sldNum" sz="quarter" idx="10"/>
          </p:nvPr>
        </p:nvSpPr>
        <p:spPr/>
        <p:txBody>
          <a:bodyPr/>
          <a:lstStyle/>
          <a:p>
            <a:fld id="{EC64809B-2FC6-4E14-8205-098410B0F693}" type="slidenum">
              <a:rPr lang="en-US" smtClean="0"/>
              <a:pPr/>
              <a:t>10</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C64809B-2FC6-4E14-8205-098410B0F693}" type="slidenum">
              <a:rPr lang="en-US" smtClean="0"/>
              <a:pPr/>
              <a:t>57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EC64809B-2FC6-4E14-8205-098410B0F693}" type="slidenum">
              <a:rPr lang="en-US" smtClean="0"/>
              <a:pPr/>
              <a:t>58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C64809B-2FC6-4E14-8205-098410B0F693}" type="slidenum">
              <a:rPr lang="en-US" smtClean="0"/>
              <a:pPr/>
              <a:t>61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r>
              <a:rPr lang="en-US"/>
              <a:t>5/21/2020</a:t>
            </a:r>
          </a:p>
        </p:txBody>
      </p:sp>
      <p:sp>
        <p:nvSpPr>
          <p:cNvPr id="5" name="Footer Placeholder 4"/>
          <p:cNvSpPr>
            <a:spLocks noGrp="1"/>
          </p:cNvSpPr>
          <p:nvPr>
            <p:ph type="ftr" sz="quarter" idx="11"/>
          </p:nvPr>
        </p:nvSpPr>
        <p:spPr/>
        <p:txBody>
          <a:bodyPr/>
          <a:lstStyle/>
          <a:p>
            <a:r>
              <a:rPr lang="en-US"/>
              <a:t>ABC Corporation </a:t>
            </a:r>
          </a:p>
        </p:txBody>
      </p:sp>
      <p:sp>
        <p:nvSpPr>
          <p:cNvPr id="6" name="Slide Number Placeholder 5"/>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5/21/2020</a:t>
            </a:r>
          </a:p>
        </p:txBody>
      </p:sp>
      <p:sp>
        <p:nvSpPr>
          <p:cNvPr id="5" name="Footer Placeholder 4"/>
          <p:cNvSpPr>
            <a:spLocks noGrp="1"/>
          </p:cNvSpPr>
          <p:nvPr>
            <p:ph type="ftr" sz="quarter" idx="11"/>
          </p:nvPr>
        </p:nvSpPr>
        <p:spPr/>
        <p:txBody>
          <a:bodyPr/>
          <a:lstStyle/>
          <a:p>
            <a:r>
              <a:rPr lang="en-US"/>
              <a:t>ABC Corporation </a:t>
            </a:r>
          </a:p>
        </p:txBody>
      </p:sp>
      <p:sp>
        <p:nvSpPr>
          <p:cNvPr id="6" name="Slide Number Placeholder 5"/>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5/21/2020</a:t>
            </a:r>
          </a:p>
        </p:txBody>
      </p:sp>
      <p:sp>
        <p:nvSpPr>
          <p:cNvPr id="5" name="Footer Placeholder 4"/>
          <p:cNvSpPr>
            <a:spLocks noGrp="1"/>
          </p:cNvSpPr>
          <p:nvPr>
            <p:ph type="ftr" sz="quarter" idx="11"/>
          </p:nvPr>
        </p:nvSpPr>
        <p:spPr/>
        <p:txBody>
          <a:bodyPr/>
          <a:lstStyle/>
          <a:p>
            <a:r>
              <a:rPr lang="en-US"/>
              <a:t>ABC Corporation </a:t>
            </a:r>
          </a:p>
        </p:txBody>
      </p:sp>
      <p:sp>
        <p:nvSpPr>
          <p:cNvPr id="6" name="Slide Number Placeholder 5"/>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5/21/2020</a:t>
            </a:r>
          </a:p>
        </p:txBody>
      </p:sp>
      <p:sp>
        <p:nvSpPr>
          <p:cNvPr id="6" name="Footer Placeholder 5"/>
          <p:cNvSpPr>
            <a:spLocks noGrp="1"/>
          </p:cNvSpPr>
          <p:nvPr>
            <p:ph type="ftr" sz="quarter" idx="11"/>
          </p:nvPr>
        </p:nvSpPr>
        <p:spPr/>
        <p:txBody>
          <a:bodyPr/>
          <a:lstStyle/>
          <a:p>
            <a:r>
              <a:rPr lang="en-US"/>
              <a:t>ABC Corporation </a:t>
            </a:r>
          </a:p>
        </p:txBody>
      </p:sp>
      <p:sp>
        <p:nvSpPr>
          <p:cNvPr id="7" name="Slide Number Placeholder 6"/>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5/21/2020</a:t>
            </a:r>
          </a:p>
        </p:txBody>
      </p:sp>
      <p:sp>
        <p:nvSpPr>
          <p:cNvPr id="8" name="Footer Placeholder 7"/>
          <p:cNvSpPr>
            <a:spLocks noGrp="1"/>
          </p:cNvSpPr>
          <p:nvPr>
            <p:ph type="ftr" sz="quarter" idx="11"/>
          </p:nvPr>
        </p:nvSpPr>
        <p:spPr/>
        <p:txBody>
          <a:bodyPr/>
          <a:lstStyle/>
          <a:p>
            <a:r>
              <a:rPr lang="en-US"/>
              <a:t>ABC Corporation </a:t>
            </a:r>
          </a:p>
        </p:txBody>
      </p:sp>
      <p:sp>
        <p:nvSpPr>
          <p:cNvPr id="9" name="Slide Number Placeholder 8"/>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5/21/2020</a:t>
            </a:r>
          </a:p>
        </p:txBody>
      </p:sp>
      <p:sp>
        <p:nvSpPr>
          <p:cNvPr id="4" name="Footer Placeholder 3"/>
          <p:cNvSpPr>
            <a:spLocks noGrp="1"/>
          </p:cNvSpPr>
          <p:nvPr>
            <p:ph type="ftr" sz="quarter" idx="11"/>
          </p:nvPr>
        </p:nvSpPr>
        <p:spPr/>
        <p:txBody>
          <a:bodyPr/>
          <a:lstStyle/>
          <a:p>
            <a:r>
              <a:rPr lang="en-US"/>
              <a:t>ABC Corporation </a:t>
            </a:r>
          </a:p>
        </p:txBody>
      </p:sp>
      <p:sp>
        <p:nvSpPr>
          <p:cNvPr id="5" name="Slide Number Placeholder 4"/>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5/21/2020</a:t>
            </a:r>
          </a:p>
        </p:txBody>
      </p:sp>
      <p:sp>
        <p:nvSpPr>
          <p:cNvPr id="3" name="Footer Placeholder 2"/>
          <p:cNvSpPr>
            <a:spLocks noGrp="1"/>
          </p:cNvSpPr>
          <p:nvPr>
            <p:ph type="ftr" sz="quarter" idx="11"/>
          </p:nvPr>
        </p:nvSpPr>
        <p:spPr/>
        <p:txBody>
          <a:bodyPr/>
          <a:lstStyle/>
          <a:p>
            <a:r>
              <a:rPr lang="en-US"/>
              <a:t>ABC Corporation </a:t>
            </a:r>
          </a:p>
        </p:txBody>
      </p:sp>
      <p:sp>
        <p:nvSpPr>
          <p:cNvPr id="4" name="Slide Number Placeholder 3"/>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5/21/2020</a:t>
            </a:r>
          </a:p>
        </p:txBody>
      </p:sp>
      <p:sp>
        <p:nvSpPr>
          <p:cNvPr id="6" name="Footer Placeholder 5"/>
          <p:cNvSpPr>
            <a:spLocks noGrp="1"/>
          </p:cNvSpPr>
          <p:nvPr>
            <p:ph type="ftr" sz="quarter" idx="11"/>
          </p:nvPr>
        </p:nvSpPr>
        <p:spPr/>
        <p:txBody>
          <a:bodyPr/>
          <a:lstStyle/>
          <a:p>
            <a:r>
              <a:rPr lang="en-US"/>
              <a:t>ABC Corporation </a:t>
            </a:r>
          </a:p>
        </p:txBody>
      </p:sp>
      <p:sp>
        <p:nvSpPr>
          <p:cNvPr id="7" name="Slide Number Placeholder 6"/>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5/21/2020</a:t>
            </a:r>
          </a:p>
        </p:txBody>
      </p:sp>
      <p:sp>
        <p:nvSpPr>
          <p:cNvPr id="6" name="Footer Placeholder 5"/>
          <p:cNvSpPr>
            <a:spLocks noGrp="1"/>
          </p:cNvSpPr>
          <p:nvPr>
            <p:ph type="ftr" sz="quarter" idx="11"/>
          </p:nvPr>
        </p:nvSpPr>
        <p:spPr/>
        <p:txBody>
          <a:bodyPr/>
          <a:lstStyle/>
          <a:p>
            <a:r>
              <a:rPr lang="en-US"/>
              <a:t>ABC Corporation </a:t>
            </a:r>
          </a:p>
        </p:txBody>
      </p:sp>
      <p:sp>
        <p:nvSpPr>
          <p:cNvPr id="7" name="Slide Number Placeholder 6"/>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5/21/2020</a:t>
            </a:r>
          </a:p>
        </p:txBody>
      </p:sp>
      <p:sp>
        <p:nvSpPr>
          <p:cNvPr id="5" name="Footer Placeholder 4"/>
          <p:cNvSpPr>
            <a:spLocks noGrp="1"/>
          </p:cNvSpPr>
          <p:nvPr>
            <p:ph type="ftr" sz="quarter" idx="11"/>
          </p:nvPr>
        </p:nvSpPr>
        <p:spPr/>
        <p:txBody>
          <a:bodyPr/>
          <a:lstStyle/>
          <a:p>
            <a:r>
              <a:rPr lang="en-US"/>
              <a:t>ABC Corporation </a:t>
            </a:r>
          </a:p>
        </p:txBody>
      </p:sp>
      <p:sp>
        <p:nvSpPr>
          <p:cNvPr id="6" name="Slide Number Placeholder 5"/>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5/21/2020</a:t>
            </a:r>
          </a:p>
        </p:txBody>
      </p:sp>
      <p:sp>
        <p:nvSpPr>
          <p:cNvPr id="5" name="Footer Placeholder 4"/>
          <p:cNvSpPr>
            <a:spLocks noGrp="1"/>
          </p:cNvSpPr>
          <p:nvPr>
            <p:ph type="ftr" sz="quarter" idx="11"/>
          </p:nvPr>
        </p:nvSpPr>
        <p:spPr/>
        <p:txBody>
          <a:bodyPr/>
          <a:lstStyle/>
          <a:p>
            <a:r>
              <a:rPr lang="en-US"/>
              <a:t>ABC Corporation </a:t>
            </a:r>
          </a:p>
        </p:txBody>
      </p:sp>
      <p:sp>
        <p:nvSpPr>
          <p:cNvPr id="6" name="Slide Number Placeholder 5"/>
          <p:cNvSpPr>
            <a:spLocks noGrp="1"/>
          </p:cNvSpPr>
          <p:nvPr>
            <p:ph type="sldNum" sz="quarter" idx="12"/>
          </p:nvPr>
        </p:nvSpPr>
        <p:spPr/>
        <p:txBody>
          <a:bodyPr/>
          <a:lstStyle/>
          <a:p>
            <a:fld id="{7B3E3628-DD19-40A6-BCDF-0E595C57B5A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5/21/2020</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ABC Corporation </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3E3628-DD19-40A6-BCDF-0E595C57B5A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 /><Relationship Id="rId2" Type="http://schemas.openxmlformats.org/officeDocument/2006/relationships/image" Target="../media/image1.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3" Type="http://schemas.openxmlformats.org/officeDocument/2006/relationships/image" Target="../media/image4.jpeg" /><Relationship Id="rId7" Type="http://schemas.openxmlformats.org/officeDocument/2006/relationships/image" Target="../media/image8.png" /><Relationship Id="rId2" Type="http://schemas.openxmlformats.org/officeDocument/2006/relationships/image" Target="../media/image3.png" /><Relationship Id="rId1" Type="http://schemas.openxmlformats.org/officeDocument/2006/relationships/slideLayout" Target="../slideLayouts/slideLayout2.xml" /><Relationship Id="rId6" Type="http://schemas.openxmlformats.org/officeDocument/2006/relationships/image" Target="../media/image7.jpeg" /><Relationship Id="rId5" Type="http://schemas.openxmlformats.org/officeDocument/2006/relationships/image" Target="../media/image6.png" /><Relationship Id="rId4" Type="http://schemas.openxmlformats.org/officeDocument/2006/relationships/image" Target="../media/image5.png" /></Relationships>
</file>

<file path=ppt/slides/_rels/slide3.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Relationship Id="rId3" Type="http://schemas.openxmlformats.org/officeDocument/2006/relationships/hyperlink" Target="mailto:info@abc-bd.com" TargetMode="External" /><Relationship Id="rId2" Type="http://schemas.openxmlformats.org/officeDocument/2006/relationships/image" Target="../media/image11.jpeg" /><Relationship Id="rId1" Type="http://schemas.openxmlformats.org/officeDocument/2006/relationships/slideLayout" Target="../slideLayouts/slideLayout2.xml" /><Relationship Id="rId4" Type="http://schemas.openxmlformats.org/officeDocument/2006/relationships/hyperlink" Target="http://www.advancedabcgroup.com/" TargetMode="External" /></Relationships>
</file>

<file path=ppt/slides/_rels/slide6.xml.rels><?xml version="1.0" encoding="UTF-8" standalone="yes"?>
<Relationships xmlns="http://schemas.openxmlformats.org/package/2006/relationships"><Relationship Id="rId2" Type="http://schemas.openxmlformats.org/officeDocument/2006/relationships/image" Target="../media/image12.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13.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image" Target="../media/image15.jpeg" /><Relationship Id="rId2" Type="http://schemas.openxmlformats.org/officeDocument/2006/relationships/image" Target="../media/image14.jpeg" /><Relationship Id="rId1" Type="http://schemas.openxmlformats.org/officeDocument/2006/relationships/slideLayout" Target="../slideLayouts/slideLayout2.xml" /><Relationship Id="rId5" Type="http://schemas.openxmlformats.org/officeDocument/2006/relationships/image" Target="../media/image17.jpeg" /><Relationship Id="rId4" Type="http://schemas.openxmlformats.org/officeDocument/2006/relationships/image" Target="../media/image16.jpeg" /></Relationships>
</file>

<file path=ppt/slides/_rels/slide9.xml.rels><?xml version="1.0" encoding="UTF-8" standalone="yes"?>
<Relationships xmlns="http://schemas.openxmlformats.org/package/2006/relationships"><Relationship Id="rId2" Type="http://schemas.openxmlformats.org/officeDocument/2006/relationships/image" Target="../media/image18.jpeg" /><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notesSlide" Target="../notesSlides/notesSlide1.xml" /><Relationship Id="rId1" Type="http://schemas.openxmlformats.org/officeDocument/2006/relationships/slideLayout" Target="../slideLayouts/slideLayout4.xml" /><Relationship Id="rId4" Type="http://schemas.openxmlformats.org/officeDocument/2006/relationships/image" Target="../media/image20.jpeg" /></Relationships>
</file>

<file path=ppt/slides/_rels/slide11.xml.rels><?xml version="1.0" encoding="UTF-8" standalone="yes"?>
<Relationships xmlns="http://schemas.openxmlformats.org/package/2006/relationships"><Relationship Id="rId3" Type="http://schemas.openxmlformats.org/officeDocument/2006/relationships/image" Target="../media/image22.png" /><Relationship Id="rId2" Type="http://schemas.openxmlformats.org/officeDocument/2006/relationships/image" Target="../media/image21.jpeg" /><Relationship Id="rId1" Type="http://schemas.openxmlformats.org/officeDocument/2006/relationships/slideLayout" Target="../slideLayouts/slideLayout2.xml" /><Relationship Id="rId5" Type="http://schemas.openxmlformats.org/officeDocument/2006/relationships/image" Target="../media/image24.png" /><Relationship Id="rId4" Type="http://schemas.openxmlformats.org/officeDocument/2006/relationships/image" Target="../media/image23.png"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25.jpe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26.jpeg"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Relationship Id="rId3" Type="http://schemas.openxmlformats.org/officeDocument/2006/relationships/chart" Target="../charts/chart1.xml" /><Relationship Id="rId2" Type="http://schemas.openxmlformats.org/officeDocument/2006/relationships/image" Target="../media/image27.jpe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chart" Target="../charts/chart2.xml" /><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8" Type="http://schemas.openxmlformats.org/officeDocument/2006/relationships/image" Target="../media/image34.jpeg" /><Relationship Id="rId13" Type="http://schemas.openxmlformats.org/officeDocument/2006/relationships/image" Target="../media/image39.jpeg" /><Relationship Id="rId18" Type="http://schemas.openxmlformats.org/officeDocument/2006/relationships/image" Target="../media/image44.jpeg" /><Relationship Id="rId3" Type="http://schemas.openxmlformats.org/officeDocument/2006/relationships/image" Target="../media/image29.png" /><Relationship Id="rId21" Type="http://schemas.openxmlformats.org/officeDocument/2006/relationships/image" Target="../media/image47.png" /><Relationship Id="rId7" Type="http://schemas.openxmlformats.org/officeDocument/2006/relationships/image" Target="../media/image33.png" /><Relationship Id="rId12" Type="http://schemas.openxmlformats.org/officeDocument/2006/relationships/image" Target="../media/image38.png" /><Relationship Id="rId17" Type="http://schemas.openxmlformats.org/officeDocument/2006/relationships/image" Target="../media/image43.jpeg" /><Relationship Id="rId2" Type="http://schemas.openxmlformats.org/officeDocument/2006/relationships/image" Target="../media/image28.jpeg" /><Relationship Id="rId16" Type="http://schemas.openxmlformats.org/officeDocument/2006/relationships/image" Target="../media/image42.png" /><Relationship Id="rId20" Type="http://schemas.openxmlformats.org/officeDocument/2006/relationships/image" Target="../media/image46.png" /><Relationship Id="rId1" Type="http://schemas.openxmlformats.org/officeDocument/2006/relationships/slideLayout" Target="../slideLayouts/slideLayout2.xml" /><Relationship Id="rId6" Type="http://schemas.openxmlformats.org/officeDocument/2006/relationships/image" Target="../media/image32.jpeg" /><Relationship Id="rId11" Type="http://schemas.openxmlformats.org/officeDocument/2006/relationships/image" Target="../media/image37.png" /><Relationship Id="rId5" Type="http://schemas.openxmlformats.org/officeDocument/2006/relationships/image" Target="../media/image31.png" /><Relationship Id="rId15" Type="http://schemas.openxmlformats.org/officeDocument/2006/relationships/image" Target="../media/image41.png" /><Relationship Id="rId10" Type="http://schemas.openxmlformats.org/officeDocument/2006/relationships/image" Target="../media/image36.png" /><Relationship Id="rId19" Type="http://schemas.openxmlformats.org/officeDocument/2006/relationships/image" Target="../media/image45.jpeg" /><Relationship Id="rId4" Type="http://schemas.openxmlformats.org/officeDocument/2006/relationships/image" Target="../media/image30.jpeg" /><Relationship Id="rId9" Type="http://schemas.openxmlformats.org/officeDocument/2006/relationships/image" Target="../media/image35.jpeg" /><Relationship Id="rId14" Type="http://schemas.openxmlformats.org/officeDocument/2006/relationships/image" Target="../media/image40.jpeg" /></Relationships>
</file>

<file path=ppt/slides/_rels/slide18.xml.rels><?xml version="1.0" encoding="UTF-8" standalone="yes"?>
<Relationships xmlns="http://schemas.openxmlformats.org/package/2006/relationships"><Relationship Id="rId3" Type="http://schemas.openxmlformats.org/officeDocument/2006/relationships/image" Target="../media/image28.jpeg" /><Relationship Id="rId2" Type="http://schemas.openxmlformats.org/officeDocument/2006/relationships/image" Target="../media/image48.png" /><Relationship Id="rId1" Type="http://schemas.openxmlformats.org/officeDocument/2006/relationships/slideLayout" Target="../slideLayouts/slideLayout2.xml" /><Relationship Id="rId4" Type="http://schemas.openxmlformats.org/officeDocument/2006/relationships/image" Target="../media/image49.jpeg" /></Relationships>
</file>

<file path=ppt/slides/_rels/slide19.xml.rels><?xml version="1.0" encoding="UTF-8" standalone="yes"?>
<Relationships xmlns="http://schemas.openxmlformats.org/package/2006/relationships"><Relationship Id="rId3" Type="http://schemas.openxmlformats.org/officeDocument/2006/relationships/image" Target="../media/image50.png" /><Relationship Id="rId2" Type="http://schemas.openxmlformats.org/officeDocument/2006/relationships/image" Target="../media/image41.png" /><Relationship Id="rId1" Type="http://schemas.openxmlformats.org/officeDocument/2006/relationships/slideLayout" Target="../slideLayouts/slideLayout1.xml" /><Relationship Id="rId4" Type="http://schemas.openxmlformats.org/officeDocument/2006/relationships/image" Target="../media/image51.jpeg" /></Relationships>
</file>

<file path=ppt/slides/_rels/slide20.xml.rels><?xml version="1.0" encoding="UTF-8" standalone="yes"?>
<Relationships xmlns="http://schemas.openxmlformats.org/package/2006/relationships"><Relationship Id="rId3" Type="http://schemas.openxmlformats.org/officeDocument/2006/relationships/image" Target="../media/image52.jpeg" /><Relationship Id="rId2" Type="http://schemas.openxmlformats.org/officeDocument/2006/relationships/image" Target="../media/image41.png"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Relationship Id="rId3" Type="http://schemas.openxmlformats.org/officeDocument/2006/relationships/image" Target="../media/image53.jpeg" /><Relationship Id="rId2" Type="http://schemas.openxmlformats.org/officeDocument/2006/relationships/image" Target="../media/image41.pn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3" Type="http://schemas.openxmlformats.org/officeDocument/2006/relationships/image" Target="../media/image30.jpeg" /><Relationship Id="rId2" Type="http://schemas.openxmlformats.org/officeDocument/2006/relationships/image" Target="../media/image54.jpeg" /><Relationship Id="rId1" Type="http://schemas.openxmlformats.org/officeDocument/2006/relationships/slideLayout" Target="../slideLayouts/slideLayout2.xml" /><Relationship Id="rId6" Type="http://schemas.openxmlformats.org/officeDocument/2006/relationships/image" Target="../media/image57.jpeg" /><Relationship Id="rId5" Type="http://schemas.openxmlformats.org/officeDocument/2006/relationships/image" Target="../media/image56.jpeg" /><Relationship Id="rId4" Type="http://schemas.openxmlformats.org/officeDocument/2006/relationships/image" Target="../media/image55.jpeg" /></Relationships>
</file>

<file path=ppt/slides/_rels/slide23.xml.rels><?xml version="1.0" encoding="UTF-8" standalone="yes"?>
<Relationships xmlns="http://schemas.openxmlformats.org/package/2006/relationships"><Relationship Id="rId3" Type="http://schemas.openxmlformats.org/officeDocument/2006/relationships/image" Target="../media/image58.jpeg" /><Relationship Id="rId2" Type="http://schemas.openxmlformats.org/officeDocument/2006/relationships/image" Target="../media/image30.jpeg" /><Relationship Id="rId1" Type="http://schemas.openxmlformats.org/officeDocument/2006/relationships/slideLayout" Target="../slideLayouts/slideLayout2.xml" /><Relationship Id="rId4" Type="http://schemas.openxmlformats.org/officeDocument/2006/relationships/image" Target="../media/image59.png" /></Relationships>
</file>

<file path=ppt/slides/_rels/slide24.xml.rels><?xml version="1.0" encoding="UTF-8" standalone="yes"?>
<Relationships xmlns="http://schemas.openxmlformats.org/package/2006/relationships"><Relationship Id="rId3" Type="http://schemas.openxmlformats.org/officeDocument/2006/relationships/image" Target="../media/image30.jpeg" /><Relationship Id="rId2" Type="http://schemas.openxmlformats.org/officeDocument/2006/relationships/image" Target="../media/image54.jpeg" /><Relationship Id="rId1" Type="http://schemas.openxmlformats.org/officeDocument/2006/relationships/slideLayout" Target="../slideLayouts/slideLayout2.xml" /><Relationship Id="rId4" Type="http://schemas.openxmlformats.org/officeDocument/2006/relationships/image" Target="../media/image60.jpeg" /></Relationships>
</file>

<file path=ppt/slides/_rels/slide25.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61.png" /><Relationship Id="rId1" Type="http://schemas.openxmlformats.org/officeDocument/2006/relationships/slideLayout" Target="../slideLayouts/slideLayout2.xml" /><Relationship Id="rId6" Type="http://schemas.openxmlformats.org/officeDocument/2006/relationships/image" Target="../media/image64.jpeg" /><Relationship Id="rId5" Type="http://schemas.openxmlformats.org/officeDocument/2006/relationships/image" Target="../media/image63.jpeg" /><Relationship Id="rId4" Type="http://schemas.openxmlformats.org/officeDocument/2006/relationships/image" Target="../media/image62.jpeg" /></Relationships>
</file>

<file path=ppt/slides/_rels/slide26.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65.png" /><Relationship Id="rId1" Type="http://schemas.openxmlformats.org/officeDocument/2006/relationships/slideLayout" Target="../slideLayouts/slideLayout2.xml" /><Relationship Id="rId5" Type="http://schemas.openxmlformats.org/officeDocument/2006/relationships/image" Target="../media/image67.png" /><Relationship Id="rId4" Type="http://schemas.openxmlformats.org/officeDocument/2006/relationships/image" Target="../media/image66.png" /></Relationships>
</file>

<file path=ppt/slides/_rels/slide27.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65.png" /><Relationship Id="rId1" Type="http://schemas.openxmlformats.org/officeDocument/2006/relationships/slideLayout" Target="../slideLayouts/slideLayout2.xml" /><Relationship Id="rId4" Type="http://schemas.openxmlformats.org/officeDocument/2006/relationships/image" Target="../media/image68.jpeg" /></Relationships>
</file>

<file path=ppt/slides/_rels/slide28.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61.png" /><Relationship Id="rId1" Type="http://schemas.openxmlformats.org/officeDocument/2006/relationships/slideLayout" Target="../slideLayouts/slideLayout2.xml" /><Relationship Id="rId4" Type="http://schemas.openxmlformats.org/officeDocument/2006/relationships/image" Target="../media/image69.jpeg" /></Relationships>
</file>

<file path=ppt/slides/_rels/slide29.xml.rels><?xml version="1.0" encoding="UTF-8" standalone="yes"?>
<Relationships xmlns="http://schemas.openxmlformats.org/package/2006/relationships"><Relationship Id="rId3" Type="http://schemas.openxmlformats.org/officeDocument/2006/relationships/image" Target="../media/image31.png" /><Relationship Id="rId2" Type="http://schemas.openxmlformats.org/officeDocument/2006/relationships/image" Target="../media/image61.png" /><Relationship Id="rId1" Type="http://schemas.openxmlformats.org/officeDocument/2006/relationships/slideLayout" Target="../slideLayouts/slideLayout2.xml" /><Relationship Id="rId4" Type="http://schemas.openxmlformats.org/officeDocument/2006/relationships/image" Target="../media/image70.jpeg" /></Relationships>
</file>

<file path=ppt/slides/_rels/slide30.xml.rels><?xml version="1.0" encoding="UTF-8" standalone="yes"?>
<Relationships xmlns="http://schemas.openxmlformats.org/package/2006/relationships"><Relationship Id="rId3" Type="http://schemas.openxmlformats.org/officeDocument/2006/relationships/image" Target="../media/image29.png" /><Relationship Id="rId2" Type="http://schemas.openxmlformats.org/officeDocument/2006/relationships/image" Target="../media/image71.png" /><Relationship Id="rId1" Type="http://schemas.openxmlformats.org/officeDocument/2006/relationships/slideLayout" Target="../slideLayouts/slideLayout2.xml" /><Relationship Id="rId5" Type="http://schemas.openxmlformats.org/officeDocument/2006/relationships/image" Target="../media/image73.png" /><Relationship Id="rId4" Type="http://schemas.openxmlformats.org/officeDocument/2006/relationships/image" Target="../media/image72.jpeg" /></Relationships>
</file>

<file path=ppt/slides/_rels/slide31.xml.rels><?xml version="1.0" encoding="UTF-8" standalone="yes"?>
<Relationships xmlns="http://schemas.openxmlformats.org/package/2006/relationships"><Relationship Id="rId3" Type="http://schemas.openxmlformats.org/officeDocument/2006/relationships/image" Target="../media/image46.png" /><Relationship Id="rId2" Type="http://schemas.openxmlformats.org/officeDocument/2006/relationships/image" Target="../media/image74.png" /><Relationship Id="rId1" Type="http://schemas.openxmlformats.org/officeDocument/2006/relationships/slideLayout" Target="../slideLayouts/slideLayout2.xml" /><Relationship Id="rId4" Type="http://schemas.openxmlformats.org/officeDocument/2006/relationships/image" Target="../media/image75.jpeg" /></Relationships>
</file>

<file path=ppt/slides/_rels/slide32.xml.rels><?xml version="1.0" encoding="UTF-8" standalone="yes"?>
<Relationships xmlns="http://schemas.openxmlformats.org/package/2006/relationships"><Relationship Id="rId3" Type="http://schemas.openxmlformats.org/officeDocument/2006/relationships/image" Target="../media/image77.jpeg" /><Relationship Id="rId2" Type="http://schemas.openxmlformats.org/officeDocument/2006/relationships/image" Target="../media/image76.png" /><Relationship Id="rId1" Type="http://schemas.openxmlformats.org/officeDocument/2006/relationships/slideLayout" Target="../slideLayouts/slideLayout2.xml" /><Relationship Id="rId4" Type="http://schemas.openxmlformats.org/officeDocument/2006/relationships/image" Target="../media/image47.png" /></Relationships>
</file>

<file path=ppt/slides/_rels/slide33.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image" Target="../media/image78.jpeg" /><Relationship Id="rId1" Type="http://schemas.openxmlformats.org/officeDocument/2006/relationships/slideLayout" Target="../slideLayouts/slideLayout2.xml" /><Relationship Id="rId5" Type="http://schemas.openxmlformats.org/officeDocument/2006/relationships/image" Target="../media/image80.jpeg" /><Relationship Id="rId4" Type="http://schemas.openxmlformats.org/officeDocument/2006/relationships/image" Target="../media/image79.jpeg" /></Relationships>
</file>

<file path=ppt/slides/_rels/slide34.xml.rels><?xml version="1.0" encoding="UTF-8" standalone="yes"?>
<Relationships xmlns="http://schemas.openxmlformats.org/package/2006/relationships"><Relationship Id="rId3" Type="http://schemas.openxmlformats.org/officeDocument/2006/relationships/image" Target="../media/image33.png" /><Relationship Id="rId2" Type="http://schemas.openxmlformats.org/officeDocument/2006/relationships/image" Target="../media/image78.jpeg" /><Relationship Id="rId1" Type="http://schemas.openxmlformats.org/officeDocument/2006/relationships/slideLayout" Target="../slideLayouts/slideLayout2.xml" /><Relationship Id="rId5" Type="http://schemas.openxmlformats.org/officeDocument/2006/relationships/image" Target="../media/image82.jpeg" /><Relationship Id="rId4" Type="http://schemas.openxmlformats.org/officeDocument/2006/relationships/image" Target="../media/image81.png" /></Relationships>
</file>

<file path=ppt/slides/_rels/slide35.xml.rels><?xml version="1.0" encoding="UTF-8" standalone="yes"?>
<Relationships xmlns="http://schemas.openxmlformats.org/package/2006/relationships"><Relationship Id="rId3" Type="http://schemas.openxmlformats.org/officeDocument/2006/relationships/image" Target="../media/image37.png" /><Relationship Id="rId7" Type="http://schemas.openxmlformats.org/officeDocument/2006/relationships/image" Target="../media/image87.jpeg" /><Relationship Id="rId2" Type="http://schemas.openxmlformats.org/officeDocument/2006/relationships/image" Target="../media/image83.jpeg" /><Relationship Id="rId1" Type="http://schemas.openxmlformats.org/officeDocument/2006/relationships/slideLayout" Target="../slideLayouts/slideLayout2.xml" /><Relationship Id="rId6" Type="http://schemas.openxmlformats.org/officeDocument/2006/relationships/image" Target="../media/image86.jpeg" /><Relationship Id="rId5" Type="http://schemas.openxmlformats.org/officeDocument/2006/relationships/image" Target="../media/image85.jpeg" /><Relationship Id="rId4" Type="http://schemas.openxmlformats.org/officeDocument/2006/relationships/image" Target="../media/image84.jpeg" /></Relationships>
</file>

<file path=ppt/slides/_rels/slide36.xml.rels><?xml version="1.0" encoding="UTF-8" standalone="yes"?>
<Relationships xmlns="http://schemas.openxmlformats.org/package/2006/relationships"><Relationship Id="rId3" Type="http://schemas.openxmlformats.org/officeDocument/2006/relationships/image" Target="../media/image32.jpeg" /><Relationship Id="rId2" Type="http://schemas.openxmlformats.org/officeDocument/2006/relationships/image" Target="../media/image88.jpeg" /><Relationship Id="rId1" Type="http://schemas.openxmlformats.org/officeDocument/2006/relationships/slideLayout" Target="../slideLayouts/slideLayout2.xml" /><Relationship Id="rId4" Type="http://schemas.openxmlformats.org/officeDocument/2006/relationships/image" Target="../media/image89.jpeg" /></Relationships>
</file>

<file path=ppt/slides/_rels/slide37.xml.rels><?xml version="1.0" encoding="UTF-8" standalone="yes"?>
<Relationships xmlns="http://schemas.openxmlformats.org/package/2006/relationships"><Relationship Id="rId3" Type="http://schemas.openxmlformats.org/officeDocument/2006/relationships/image" Target="../media/image35.jpeg" /><Relationship Id="rId2" Type="http://schemas.openxmlformats.org/officeDocument/2006/relationships/image" Target="../media/image90.jpeg" /><Relationship Id="rId1" Type="http://schemas.openxmlformats.org/officeDocument/2006/relationships/slideLayout" Target="../slideLayouts/slideLayout2.xml" /><Relationship Id="rId5" Type="http://schemas.openxmlformats.org/officeDocument/2006/relationships/image" Target="../media/image92.png" /><Relationship Id="rId4" Type="http://schemas.openxmlformats.org/officeDocument/2006/relationships/image" Target="../media/image91.png" /></Relationships>
</file>

<file path=ppt/slides/_rels/slide38.xml.rels><?xml version="1.0" encoding="UTF-8" standalone="yes"?>
<Relationships xmlns="http://schemas.openxmlformats.org/package/2006/relationships"><Relationship Id="rId3" Type="http://schemas.openxmlformats.org/officeDocument/2006/relationships/image" Target="../media/image40.jpeg" /><Relationship Id="rId7" Type="http://schemas.openxmlformats.org/officeDocument/2006/relationships/image" Target="../media/image97.png" /><Relationship Id="rId2" Type="http://schemas.openxmlformats.org/officeDocument/2006/relationships/image" Target="../media/image93.png" /><Relationship Id="rId1" Type="http://schemas.openxmlformats.org/officeDocument/2006/relationships/slideLayout" Target="../slideLayouts/slideLayout2.xml" /><Relationship Id="rId6" Type="http://schemas.openxmlformats.org/officeDocument/2006/relationships/image" Target="../media/image96.png" /><Relationship Id="rId5" Type="http://schemas.openxmlformats.org/officeDocument/2006/relationships/image" Target="../media/image95.jpeg" /><Relationship Id="rId4" Type="http://schemas.openxmlformats.org/officeDocument/2006/relationships/image" Target="../media/image94.png" /></Relationships>
</file>

<file path=ppt/slides/_rels/slide39.xml.rels><?xml version="1.0" encoding="UTF-8" standalone="yes"?>
<Relationships xmlns="http://schemas.openxmlformats.org/package/2006/relationships"><Relationship Id="rId3" Type="http://schemas.openxmlformats.org/officeDocument/2006/relationships/image" Target="../media/image34.jpeg" /><Relationship Id="rId2" Type="http://schemas.openxmlformats.org/officeDocument/2006/relationships/image" Target="../media/image98.jpeg" /><Relationship Id="rId1" Type="http://schemas.openxmlformats.org/officeDocument/2006/relationships/slideLayout" Target="../slideLayouts/slideLayout2.xml" /><Relationship Id="rId6" Type="http://schemas.openxmlformats.org/officeDocument/2006/relationships/image" Target="../media/image101.jpeg" /><Relationship Id="rId5" Type="http://schemas.openxmlformats.org/officeDocument/2006/relationships/image" Target="../media/image100.jpeg" /><Relationship Id="rId4" Type="http://schemas.openxmlformats.org/officeDocument/2006/relationships/image" Target="../media/image99.jpeg" /></Relationships>
</file>

<file path=ppt/slides/_rels/slide40.xml.rels><?xml version="1.0" encoding="UTF-8" standalone="yes"?>
<Relationships xmlns="http://schemas.openxmlformats.org/package/2006/relationships"><Relationship Id="rId3" Type="http://schemas.openxmlformats.org/officeDocument/2006/relationships/image" Target="../media/image36.png" /><Relationship Id="rId2" Type="http://schemas.openxmlformats.org/officeDocument/2006/relationships/image" Target="../media/image102.png" /><Relationship Id="rId1" Type="http://schemas.openxmlformats.org/officeDocument/2006/relationships/slideLayout" Target="../slideLayouts/slideLayout2.xml" /><Relationship Id="rId5" Type="http://schemas.openxmlformats.org/officeDocument/2006/relationships/image" Target="../media/image104.jpeg" /><Relationship Id="rId4" Type="http://schemas.openxmlformats.org/officeDocument/2006/relationships/image" Target="../media/image103.png" /></Relationships>
</file>

<file path=ppt/slides/_rels/slide41.xml.rels><?xml version="1.0" encoding="UTF-8" standalone="yes"?>
<Relationships xmlns="http://schemas.openxmlformats.org/package/2006/relationships"><Relationship Id="rId3" Type="http://schemas.openxmlformats.org/officeDocument/2006/relationships/image" Target="../media/image39.jpeg" /><Relationship Id="rId2" Type="http://schemas.openxmlformats.org/officeDocument/2006/relationships/image" Target="../media/image105.jpeg" /><Relationship Id="rId1" Type="http://schemas.openxmlformats.org/officeDocument/2006/relationships/slideLayout" Target="../slideLayouts/slideLayout2.xml" /><Relationship Id="rId5" Type="http://schemas.openxmlformats.org/officeDocument/2006/relationships/image" Target="../media/image107.jpeg" /><Relationship Id="rId4" Type="http://schemas.openxmlformats.org/officeDocument/2006/relationships/image" Target="../media/image106.jpeg" /></Relationships>
</file>

<file path=ppt/slides/_rels/slide42.xml.rels><?xml version="1.0" encoding="UTF-8" standalone="yes"?>
<Relationships xmlns="http://schemas.openxmlformats.org/package/2006/relationships"><Relationship Id="rId3" Type="http://schemas.openxmlformats.org/officeDocument/2006/relationships/image" Target="../media/image38.png" /><Relationship Id="rId2" Type="http://schemas.openxmlformats.org/officeDocument/2006/relationships/image" Target="../media/image108.png" /><Relationship Id="rId1" Type="http://schemas.openxmlformats.org/officeDocument/2006/relationships/slideLayout" Target="../slideLayouts/slideLayout2.xml" /><Relationship Id="rId4" Type="http://schemas.openxmlformats.org/officeDocument/2006/relationships/image" Target="../media/image109.jpeg" /></Relationships>
</file>

<file path=ppt/slides/_rels/slide43.xml.rels><?xml version="1.0" encoding="UTF-8" standalone="yes"?>
<Relationships xmlns="http://schemas.openxmlformats.org/package/2006/relationships"><Relationship Id="rId3" Type="http://schemas.openxmlformats.org/officeDocument/2006/relationships/image" Target="../media/image111.jpeg" /><Relationship Id="rId2" Type="http://schemas.openxmlformats.org/officeDocument/2006/relationships/image" Target="../media/image110.jpeg" /><Relationship Id="rId1" Type="http://schemas.openxmlformats.org/officeDocument/2006/relationships/slideLayout" Target="../slideLayouts/slideLayout2.xml" /><Relationship Id="rId5" Type="http://schemas.openxmlformats.org/officeDocument/2006/relationships/image" Target="../media/image113.jpeg" /><Relationship Id="rId4" Type="http://schemas.openxmlformats.org/officeDocument/2006/relationships/image" Target="../media/image112.jpeg" /></Relationships>
</file>

<file path=ppt/slides/_rels/slide44.xml.rels><?xml version="1.0" encoding="UTF-8" standalone="yes"?>
<Relationships xmlns="http://schemas.openxmlformats.org/package/2006/relationships"><Relationship Id="rId3" Type="http://schemas.openxmlformats.org/officeDocument/2006/relationships/image" Target="../media/image114.jpeg" /><Relationship Id="rId2" Type="http://schemas.openxmlformats.org/officeDocument/2006/relationships/image" Target="../media/image110.jpeg" /><Relationship Id="rId1" Type="http://schemas.openxmlformats.org/officeDocument/2006/relationships/slideLayout" Target="../slideLayouts/slideLayout2.xml" /><Relationship Id="rId6" Type="http://schemas.openxmlformats.org/officeDocument/2006/relationships/image" Target="../media/image117.jpeg" /><Relationship Id="rId5" Type="http://schemas.openxmlformats.org/officeDocument/2006/relationships/image" Target="../media/image116.jpeg" /><Relationship Id="rId4" Type="http://schemas.openxmlformats.org/officeDocument/2006/relationships/image" Target="../media/image115.jpeg" /></Relationships>
</file>

<file path=ppt/slides/_rels/slide45.xml.rels><?xml version="1.0" encoding="UTF-8" standalone="yes"?>
<Relationships xmlns="http://schemas.openxmlformats.org/package/2006/relationships"><Relationship Id="rId3" Type="http://schemas.openxmlformats.org/officeDocument/2006/relationships/image" Target="../media/image116.jpeg" /><Relationship Id="rId7" Type="http://schemas.openxmlformats.org/officeDocument/2006/relationships/image" Target="../media/image121.jpeg" /><Relationship Id="rId2" Type="http://schemas.openxmlformats.org/officeDocument/2006/relationships/image" Target="../media/image110.jpeg" /><Relationship Id="rId1" Type="http://schemas.openxmlformats.org/officeDocument/2006/relationships/slideLayout" Target="../slideLayouts/slideLayout2.xml" /><Relationship Id="rId6" Type="http://schemas.openxmlformats.org/officeDocument/2006/relationships/image" Target="../media/image120.jpeg" /><Relationship Id="rId5" Type="http://schemas.openxmlformats.org/officeDocument/2006/relationships/image" Target="../media/image119.jpeg" /><Relationship Id="rId4" Type="http://schemas.openxmlformats.org/officeDocument/2006/relationships/image" Target="../media/image118.jpeg" /></Relationships>
</file>

<file path=ppt/slides/_rels/slide46.xml.rels><?xml version="1.0" encoding="UTF-8" standalone="yes"?>
<Relationships xmlns="http://schemas.openxmlformats.org/package/2006/relationships"><Relationship Id="rId2" Type="http://schemas.openxmlformats.org/officeDocument/2006/relationships/image" Target="../media/image122.pn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3" Type="http://schemas.openxmlformats.org/officeDocument/2006/relationships/image" Target="../media/image123.jpeg" /><Relationship Id="rId2" Type="http://schemas.openxmlformats.org/officeDocument/2006/relationships/image" Target="../media/image44.jpeg" /><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3" Type="http://schemas.openxmlformats.org/officeDocument/2006/relationships/image" Target="../media/image125.jpeg" /><Relationship Id="rId2" Type="http://schemas.openxmlformats.org/officeDocument/2006/relationships/image" Target="../media/image124.jpeg" /><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3" Type="http://schemas.openxmlformats.org/officeDocument/2006/relationships/image" Target="../media/image127.jpeg" /><Relationship Id="rId2" Type="http://schemas.openxmlformats.org/officeDocument/2006/relationships/image" Target="../media/image126.jpeg" /><Relationship Id="rId1" Type="http://schemas.openxmlformats.org/officeDocument/2006/relationships/slideLayout" Target="../slideLayouts/slideLayout2.xml" /></Relationships>
</file>

<file path=ppt/slides/_rels/slide50.xml.rels><?xml version="1.0" encoding="UTF-8" standalone="yes"?>
<Relationships xmlns="http://schemas.openxmlformats.org/package/2006/relationships"><Relationship Id="rId3" Type="http://schemas.openxmlformats.org/officeDocument/2006/relationships/image" Target="../media/image128.jpeg" /><Relationship Id="rId2" Type="http://schemas.openxmlformats.org/officeDocument/2006/relationships/image" Target="../media/image124.jpeg" /><Relationship Id="rId1" Type="http://schemas.openxmlformats.org/officeDocument/2006/relationships/slideLayout" Target="../slideLayouts/slideLayout2.xml" /></Relationships>
</file>

<file path=ppt/slides/_rels/slide51.xml.rels><?xml version="1.0" encoding="UTF-8" standalone="yes"?>
<Relationships xmlns="http://schemas.openxmlformats.org/package/2006/relationships"><Relationship Id="rId3" Type="http://schemas.openxmlformats.org/officeDocument/2006/relationships/image" Target="../media/image130.jpeg" /><Relationship Id="rId2" Type="http://schemas.openxmlformats.org/officeDocument/2006/relationships/image" Target="../media/image129.jpeg" /><Relationship Id="rId1" Type="http://schemas.openxmlformats.org/officeDocument/2006/relationships/slideLayout" Target="../slideLayouts/slideLayout2.xml" /><Relationship Id="rId4" Type="http://schemas.openxmlformats.org/officeDocument/2006/relationships/image" Target="../media/image45.jpeg" /></Relationships>
</file>

<file path=ppt/slides/_rels/slide52.xml.rels><?xml version="1.0" encoding="UTF-8" standalone="yes"?>
<Relationships xmlns="http://schemas.openxmlformats.org/package/2006/relationships"><Relationship Id="rId3" Type="http://schemas.openxmlformats.org/officeDocument/2006/relationships/image" Target="../media/image132.jpeg" /><Relationship Id="rId2" Type="http://schemas.openxmlformats.org/officeDocument/2006/relationships/image" Target="../media/image131.jpeg" /><Relationship Id="rId1" Type="http://schemas.openxmlformats.org/officeDocument/2006/relationships/slideLayout" Target="../slideLayouts/slideLayout2.xml" /></Relationships>
</file>

<file path=ppt/slides/_rels/slide53.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54.xml.rels><?xml version="1.0" encoding="UTF-8" standalone="yes"?>
<Relationships xmlns="http://schemas.openxmlformats.org/package/2006/relationships"><Relationship Id="rId3" Type="http://schemas.openxmlformats.org/officeDocument/2006/relationships/image" Target="../media/image134.jpeg" /><Relationship Id="rId2" Type="http://schemas.openxmlformats.org/officeDocument/2006/relationships/image" Target="../media/image133.jpeg" /><Relationship Id="rId1" Type="http://schemas.openxmlformats.org/officeDocument/2006/relationships/slideLayout" Target="../slideLayouts/slideLayout2.xml" /><Relationship Id="rId6" Type="http://schemas.openxmlformats.org/officeDocument/2006/relationships/image" Target="../media/image137.jpeg" /><Relationship Id="rId5" Type="http://schemas.openxmlformats.org/officeDocument/2006/relationships/image" Target="../media/image136.jpeg" /><Relationship Id="rId4" Type="http://schemas.openxmlformats.org/officeDocument/2006/relationships/image" Target="../media/image135.png" /></Relationships>
</file>

<file path=ppt/slides/_rels/slide55.xml.rels><?xml version="1.0" encoding="UTF-8" standalone="yes"?>
<Relationships xmlns="http://schemas.openxmlformats.org/package/2006/relationships"><Relationship Id="rId3" Type="http://schemas.openxmlformats.org/officeDocument/2006/relationships/image" Target="../media/image32.jpeg" /><Relationship Id="rId2" Type="http://schemas.openxmlformats.org/officeDocument/2006/relationships/image" Target="../media/image138.png" /><Relationship Id="rId1" Type="http://schemas.openxmlformats.org/officeDocument/2006/relationships/slideLayout" Target="../slideLayouts/slideLayout2.xml" /><Relationship Id="rId4" Type="http://schemas.openxmlformats.org/officeDocument/2006/relationships/image" Target="../media/image139.jpeg" /></Relationships>
</file>

<file path=ppt/slides/_rels/slide56.xml.rels><?xml version="1.0" encoding="UTF-8" standalone="yes"?>
<Relationships xmlns="http://schemas.openxmlformats.org/package/2006/relationships"><Relationship Id="rId3" Type="http://schemas.openxmlformats.org/officeDocument/2006/relationships/image" Target="../media/image32.jpeg" /><Relationship Id="rId2" Type="http://schemas.openxmlformats.org/officeDocument/2006/relationships/image" Target="../media/image138.png" /><Relationship Id="rId1" Type="http://schemas.openxmlformats.org/officeDocument/2006/relationships/slideLayout" Target="../slideLayouts/slideLayout2.xml" /><Relationship Id="rId5" Type="http://schemas.openxmlformats.org/officeDocument/2006/relationships/image" Target="../media/image141.jpeg" /><Relationship Id="rId4" Type="http://schemas.openxmlformats.org/officeDocument/2006/relationships/image" Target="../media/image140.jpeg" /></Relationships>
</file>

<file path=ppt/slides/_rels/slide57.xml.rels><?xml version="1.0" encoding="UTF-8" standalone="yes"?>
<Relationships xmlns="http://schemas.openxmlformats.org/package/2006/relationships"><Relationship Id="rId3" Type="http://schemas.openxmlformats.org/officeDocument/2006/relationships/image" Target="../media/image19.jpeg" /><Relationship Id="rId7" Type="http://schemas.openxmlformats.org/officeDocument/2006/relationships/image" Target="../media/image145.jpeg" /><Relationship Id="rId2" Type="http://schemas.openxmlformats.org/officeDocument/2006/relationships/notesSlide" Target="../notesSlides/notesSlide2.xml" /><Relationship Id="rId1" Type="http://schemas.openxmlformats.org/officeDocument/2006/relationships/slideLayout" Target="../slideLayouts/slideLayout5.xml" /><Relationship Id="rId6" Type="http://schemas.openxmlformats.org/officeDocument/2006/relationships/image" Target="../media/image144.jpeg" /><Relationship Id="rId5" Type="http://schemas.openxmlformats.org/officeDocument/2006/relationships/image" Target="../media/image143.jpeg" /><Relationship Id="rId4" Type="http://schemas.openxmlformats.org/officeDocument/2006/relationships/image" Target="../media/image142.jpeg" /></Relationships>
</file>

<file path=ppt/slides/_rels/slide58.xml.rels><?xml version="1.0" encoding="UTF-8" standalone="yes"?>
<Relationships xmlns="http://schemas.openxmlformats.org/package/2006/relationships"><Relationship Id="rId3" Type="http://schemas.openxmlformats.org/officeDocument/2006/relationships/image" Target="../media/image26.jpeg" /><Relationship Id="rId7" Type="http://schemas.openxmlformats.org/officeDocument/2006/relationships/image" Target="../media/image149.jpeg" /><Relationship Id="rId2" Type="http://schemas.openxmlformats.org/officeDocument/2006/relationships/notesSlide" Target="../notesSlides/notesSlide3.xml" /><Relationship Id="rId1" Type="http://schemas.openxmlformats.org/officeDocument/2006/relationships/slideLayout" Target="../slideLayouts/slideLayout5.xml" /><Relationship Id="rId6" Type="http://schemas.openxmlformats.org/officeDocument/2006/relationships/image" Target="../media/image148.jpeg" /><Relationship Id="rId5" Type="http://schemas.openxmlformats.org/officeDocument/2006/relationships/image" Target="../media/image147.jpeg" /><Relationship Id="rId4" Type="http://schemas.openxmlformats.org/officeDocument/2006/relationships/image" Target="../media/image146.jpeg" /></Relationships>
</file>

<file path=ppt/slides/_rels/slide59.xml.rels><?xml version="1.0" encoding="UTF-8" standalone="yes"?>
<Relationships xmlns="http://schemas.openxmlformats.org/package/2006/relationships"><Relationship Id="rId3" Type="http://schemas.openxmlformats.org/officeDocument/2006/relationships/image" Target="../media/image150.jpeg" /><Relationship Id="rId2" Type="http://schemas.openxmlformats.org/officeDocument/2006/relationships/image" Target="../media/image27.jpeg" /><Relationship Id="rId1" Type="http://schemas.openxmlformats.org/officeDocument/2006/relationships/slideLayout" Target="../slideLayouts/slideLayout5.xml" /><Relationship Id="rId6" Type="http://schemas.openxmlformats.org/officeDocument/2006/relationships/image" Target="../media/image153.jpeg" /><Relationship Id="rId5" Type="http://schemas.openxmlformats.org/officeDocument/2006/relationships/image" Target="../media/image152.jpeg" /><Relationship Id="rId4" Type="http://schemas.openxmlformats.org/officeDocument/2006/relationships/image" Target="../media/image151.jpeg" /></Relationships>
</file>

<file path=ppt/slides/_rels/slide60.xml.rels><?xml version="1.0" encoding="UTF-8" standalone="yes"?>
<Relationships xmlns="http://schemas.openxmlformats.org/package/2006/relationships"><Relationship Id="rId3" Type="http://schemas.openxmlformats.org/officeDocument/2006/relationships/image" Target="../media/image155.jpeg" /><Relationship Id="rId2" Type="http://schemas.openxmlformats.org/officeDocument/2006/relationships/image" Target="../media/image154.jpeg" /><Relationship Id="rId1" Type="http://schemas.openxmlformats.org/officeDocument/2006/relationships/slideLayout" Target="../slideLayouts/slideLayout5.xml" /><Relationship Id="rId6" Type="http://schemas.openxmlformats.org/officeDocument/2006/relationships/image" Target="../media/image158.jpeg" /><Relationship Id="rId5" Type="http://schemas.openxmlformats.org/officeDocument/2006/relationships/image" Target="../media/image157.jpeg" /><Relationship Id="rId4" Type="http://schemas.openxmlformats.org/officeDocument/2006/relationships/image" Target="../media/image156.jpeg" /></Relationships>
</file>

<file path=ppt/slides/_rels/slide61.xml.rels><?xml version="1.0" encoding="UTF-8" standalone="yes"?>
<Relationships xmlns="http://schemas.openxmlformats.org/package/2006/relationships"><Relationship Id="rId3" Type="http://schemas.openxmlformats.org/officeDocument/2006/relationships/image" Target="../media/image13.jpeg" /><Relationship Id="rId7" Type="http://schemas.openxmlformats.org/officeDocument/2006/relationships/image" Target="../media/image162.jpeg" /><Relationship Id="rId2" Type="http://schemas.openxmlformats.org/officeDocument/2006/relationships/notesSlide" Target="../notesSlides/notesSlide4.xml" /><Relationship Id="rId1" Type="http://schemas.openxmlformats.org/officeDocument/2006/relationships/slideLayout" Target="../slideLayouts/slideLayout5.xml" /><Relationship Id="rId6" Type="http://schemas.openxmlformats.org/officeDocument/2006/relationships/image" Target="../media/image161.jpeg" /><Relationship Id="rId5" Type="http://schemas.openxmlformats.org/officeDocument/2006/relationships/image" Target="../media/image160.jpeg" /><Relationship Id="rId4" Type="http://schemas.openxmlformats.org/officeDocument/2006/relationships/image" Target="../media/image159.jpeg" /></Relationships>
</file>

<file path=ppt/slides/_rels/slide62.xml.rels><?xml version="1.0" encoding="UTF-8" standalone="yes"?>
<Relationships xmlns="http://schemas.openxmlformats.org/package/2006/relationships"><Relationship Id="rId3" Type="http://schemas.openxmlformats.org/officeDocument/2006/relationships/image" Target="../media/image163.jpeg" /><Relationship Id="rId2" Type="http://schemas.openxmlformats.org/officeDocument/2006/relationships/image" Target="../media/image19.jpeg" /><Relationship Id="rId1" Type="http://schemas.openxmlformats.org/officeDocument/2006/relationships/slideLayout" Target="../slideLayouts/slideLayout1.xml" /><Relationship Id="rId6" Type="http://schemas.openxmlformats.org/officeDocument/2006/relationships/image" Target="../media/image166.jpeg" /><Relationship Id="rId5" Type="http://schemas.openxmlformats.org/officeDocument/2006/relationships/image" Target="../media/image165.jpeg" /><Relationship Id="rId4" Type="http://schemas.openxmlformats.org/officeDocument/2006/relationships/image" Target="../media/image164.jpeg" /></Relationships>
</file>

<file path=ppt/slides/_rels/slide63.xml.rels><?xml version="1.0" encoding="UTF-8" standalone="yes"?>
<Relationships xmlns="http://schemas.openxmlformats.org/package/2006/relationships"><Relationship Id="rId3" Type="http://schemas.openxmlformats.org/officeDocument/2006/relationships/image" Target="../media/image167.jpeg" /><Relationship Id="rId2" Type="http://schemas.openxmlformats.org/officeDocument/2006/relationships/image" Target="../media/image27.jpeg" /><Relationship Id="rId1" Type="http://schemas.openxmlformats.org/officeDocument/2006/relationships/slideLayout" Target="../slideLayouts/slideLayout5.xml" /><Relationship Id="rId6" Type="http://schemas.openxmlformats.org/officeDocument/2006/relationships/image" Target="../media/image170.jpeg" /><Relationship Id="rId5" Type="http://schemas.openxmlformats.org/officeDocument/2006/relationships/image" Target="../media/image169.jpeg" /><Relationship Id="rId4" Type="http://schemas.openxmlformats.org/officeDocument/2006/relationships/image" Target="../media/image168.jpeg" /></Relationships>
</file>

<file path=ppt/slides/_rels/slide64.xml.rels><?xml version="1.0" encoding="UTF-8" standalone="yes"?>
<Relationships xmlns="http://schemas.openxmlformats.org/package/2006/relationships"><Relationship Id="rId3" Type="http://schemas.openxmlformats.org/officeDocument/2006/relationships/image" Target="../media/image171.jpeg" /><Relationship Id="rId2" Type="http://schemas.openxmlformats.org/officeDocument/2006/relationships/image" Target="../media/image27.jpeg" /><Relationship Id="rId1" Type="http://schemas.openxmlformats.org/officeDocument/2006/relationships/slideLayout" Target="../slideLayouts/slideLayout5.xml" /><Relationship Id="rId6" Type="http://schemas.openxmlformats.org/officeDocument/2006/relationships/image" Target="../media/image174.jpeg" /><Relationship Id="rId5" Type="http://schemas.openxmlformats.org/officeDocument/2006/relationships/image" Target="../media/image173.jpeg" /><Relationship Id="rId4" Type="http://schemas.openxmlformats.org/officeDocument/2006/relationships/image" Target="../media/image172.jpeg" /></Relationships>
</file>

<file path=ppt/slides/_rels/slide65.xml.rels><?xml version="1.0" encoding="UTF-8" standalone="yes"?>
<Relationships xmlns="http://schemas.openxmlformats.org/package/2006/relationships"><Relationship Id="rId3" Type="http://schemas.openxmlformats.org/officeDocument/2006/relationships/image" Target="../media/image176.png" /><Relationship Id="rId2" Type="http://schemas.openxmlformats.org/officeDocument/2006/relationships/image" Target="../media/image175.jpeg" /><Relationship Id="rId1" Type="http://schemas.openxmlformats.org/officeDocument/2006/relationships/slideLayout" Target="../slideLayouts/slideLayout5.xml" /></Relationships>
</file>

<file path=ppt/slides/_rels/slide66.xml.rels><?xml version="1.0" encoding="UTF-8" standalone="yes"?>
<Relationships xmlns="http://schemas.openxmlformats.org/package/2006/relationships"><Relationship Id="rId3" Type="http://schemas.openxmlformats.org/officeDocument/2006/relationships/image" Target="../media/image6.png" /><Relationship Id="rId2" Type="http://schemas.openxmlformats.org/officeDocument/2006/relationships/image" Target="../media/image177.jpeg" /><Relationship Id="rId1" Type="http://schemas.openxmlformats.org/officeDocument/2006/relationships/slideLayout" Target="../slideLayouts/slideLayout4.xml" /><Relationship Id="rId5" Type="http://schemas.openxmlformats.org/officeDocument/2006/relationships/image" Target="../media/image179.jpeg" /><Relationship Id="rId4" Type="http://schemas.openxmlformats.org/officeDocument/2006/relationships/image" Target="../media/image178.jpeg" /></Relationships>
</file>

<file path=ppt/slides/_rels/slide67.xml.rels><?xml version="1.0" encoding="UTF-8" standalone="yes"?>
<Relationships xmlns="http://schemas.openxmlformats.org/package/2006/relationships"><Relationship Id="rId3" Type="http://schemas.openxmlformats.org/officeDocument/2006/relationships/image" Target="../media/image181.jpeg" /><Relationship Id="rId2" Type="http://schemas.openxmlformats.org/officeDocument/2006/relationships/image" Target="../media/image180.jpeg" /><Relationship Id="rId1" Type="http://schemas.openxmlformats.org/officeDocument/2006/relationships/slideLayout" Target="../slideLayouts/slideLayout4.xml" /><Relationship Id="rId5" Type="http://schemas.openxmlformats.org/officeDocument/2006/relationships/image" Target="../media/image183.jpeg" /><Relationship Id="rId4" Type="http://schemas.openxmlformats.org/officeDocument/2006/relationships/image" Target="../media/image182.jpeg" /></Relationships>
</file>

<file path=ppt/slides/_rels/slide68.xml.rels><?xml version="1.0" encoding="UTF-8" standalone="yes"?>
<Relationships xmlns="http://schemas.openxmlformats.org/package/2006/relationships"><Relationship Id="rId8" Type="http://schemas.openxmlformats.org/officeDocument/2006/relationships/image" Target="../media/image190.jpeg" /><Relationship Id="rId13" Type="http://schemas.openxmlformats.org/officeDocument/2006/relationships/image" Target="../media/image195.png" /><Relationship Id="rId3" Type="http://schemas.openxmlformats.org/officeDocument/2006/relationships/image" Target="../media/image185.png" /><Relationship Id="rId7" Type="http://schemas.openxmlformats.org/officeDocument/2006/relationships/image" Target="../media/image189.jpeg" /><Relationship Id="rId12" Type="http://schemas.openxmlformats.org/officeDocument/2006/relationships/image" Target="../media/image194.jpeg" /><Relationship Id="rId2" Type="http://schemas.openxmlformats.org/officeDocument/2006/relationships/image" Target="../media/image184.jpeg" /><Relationship Id="rId16" Type="http://schemas.openxmlformats.org/officeDocument/2006/relationships/image" Target="../media/image198.png" /><Relationship Id="rId1" Type="http://schemas.openxmlformats.org/officeDocument/2006/relationships/slideLayout" Target="../slideLayouts/slideLayout2.xml" /><Relationship Id="rId6" Type="http://schemas.openxmlformats.org/officeDocument/2006/relationships/image" Target="../media/image188.jpeg" /><Relationship Id="rId11" Type="http://schemas.openxmlformats.org/officeDocument/2006/relationships/image" Target="../media/image193.jpeg" /><Relationship Id="rId5" Type="http://schemas.openxmlformats.org/officeDocument/2006/relationships/image" Target="../media/image187.png" /><Relationship Id="rId15" Type="http://schemas.openxmlformats.org/officeDocument/2006/relationships/image" Target="../media/image197.jpeg" /><Relationship Id="rId10" Type="http://schemas.openxmlformats.org/officeDocument/2006/relationships/image" Target="../media/image192.jpeg" /><Relationship Id="rId4" Type="http://schemas.openxmlformats.org/officeDocument/2006/relationships/image" Target="../media/image186.png" /><Relationship Id="rId9" Type="http://schemas.openxmlformats.org/officeDocument/2006/relationships/image" Target="../media/image191.png" /><Relationship Id="rId14" Type="http://schemas.openxmlformats.org/officeDocument/2006/relationships/image" Target="../media/image196.jpeg" /></Relationships>
</file>

<file path=ppt/slides/_rels/slide69.xml.rels><?xml version="1.0" encoding="UTF-8" standalone="yes"?>
<Relationships xmlns="http://schemas.openxmlformats.org/package/2006/relationships"><Relationship Id="rId8" Type="http://schemas.openxmlformats.org/officeDocument/2006/relationships/image" Target="../media/image205.jpeg" /><Relationship Id="rId13" Type="http://schemas.openxmlformats.org/officeDocument/2006/relationships/image" Target="../media/image210.jpeg" /><Relationship Id="rId3" Type="http://schemas.openxmlformats.org/officeDocument/2006/relationships/image" Target="../media/image200.jpeg" /><Relationship Id="rId7" Type="http://schemas.openxmlformats.org/officeDocument/2006/relationships/image" Target="../media/image204.jpeg" /><Relationship Id="rId12" Type="http://schemas.openxmlformats.org/officeDocument/2006/relationships/image" Target="../media/image209.png" /><Relationship Id="rId2" Type="http://schemas.openxmlformats.org/officeDocument/2006/relationships/image" Target="../media/image199.jpeg" /><Relationship Id="rId16" Type="http://schemas.openxmlformats.org/officeDocument/2006/relationships/image" Target="../media/image213.jpeg" /><Relationship Id="rId1" Type="http://schemas.openxmlformats.org/officeDocument/2006/relationships/slideLayout" Target="../slideLayouts/slideLayout2.xml" /><Relationship Id="rId6" Type="http://schemas.openxmlformats.org/officeDocument/2006/relationships/image" Target="../media/image203.jpeg" /><Relationship Id="rId11" Type="http://schemas.openxmlformats.org/officeDocument/2006/relationships/image" Target="../media/image208.png" /><Relationship Id="rId5" Type="http://schemas.openxmlformats.org/officeDocument/2006/relationships/image" Target="../media/image202.png" /><Relationship Id="rId15" Type="http://schemas.openxmlformats.org/officeDocument/2006/relationships/image" Target="../media/image212.jpeg" /><Relationship Id="rId10" Type="http://schemas.openxmlformats.org/officeDocument/2006/relationships/image" Target="../media/image207.jpeg" /><Relationship Id="rId4" Type="http://schemas.openxmlformats.org/officeDocument/2006/relationships/image" Target="../media/image201.png" /><Relationship Id="rId9" Type="http://schemas.openxmlformats.org/officeDocument/2006/relationships/image" Target="../media/image206.png" /><Relationship Id="rId14" Type="http://schemas.openxmlformats.org/officeDocument/2006/relationships/image" Target="../media/image211.png" /></Relationships>
</file>

<file path=ppt/slides/_rels/slide70.xml.rels><?xml version="1.0" encoding="UTF-8" standalone="yes"?>
<Relationships xmlns="http://schemas.openxmlformats.org/package/2006/relationships"><Relationship Id="rId8" Type="http://schemas.openxmlformats.org/officeDocument/2006/relationships/image" Target="../media/image219.jpeg" /><Relationship Id="rId13" Type="http://schemas.openxmlformats.org/officeDocument/2006/relationships/image" Target="../media/image224.jpeg" /><Relationship Id="rId3" Type="http://schemas.openxmlformats.org/officeDocument/2006/relationships/image" Target="../media/image215.jpeg" /><Relationship Id="rId7" Type="http://schemas.openxmlformats.org/officeDocument/2006/relationships/image" Target="../media/image204.jpeg" /><Relationship Id="rId12" Type="http://schemas.openxmlformats.org/officeDocument/2006/relationships/image" Target="../media/image223.png" /><Relationship Id="rId2" Type="http://schemas.openxmlformats.org/officeDocument/2006/relationships/image" Target="../media/image214.jpeg" /><Relationship Id="rId16" Type="http://schemas.openxmlformats.org/officeDocument/2006/relationships/image" Target="../media/image227.jpeg" /><Relationship Id="rId1" Type="http://schemas.openxmlformats.org/officeDocument/2006/relationships/slideLayout" Target="../slideLayouts/slideLayout2.xml" /><Relationship Id="rId6" Type="http://schemas.openxmlformats.org/officeDocument/2006/relationships/image" Target="../media/image218.jpeg" /><Relationship Id="rId11" Type="http://schemas.openxmlformats.org/officeDocument/2006/relationships/image" Target="../media/image222.jpeg" /><Relationship Id="rId5" Type="http://schemas.openxmlformats.org/officeDocument/2006/relationships/image" Target="../media/image217.jpeg" /><Relationship Id="rId15" Type="http://schemas.openxmlformats.org/officeDocument/2006/relationships/image" Target="../media/image226.jpeg" /><Relationship Id="rId10" Type="http://schemas.openxmlformats.org/officeDocument/2006/relationships/image" Target="../media/image221.jpeg" /><Relationship Id="rId4" Type="http://schemas.openxmlformats.org/officeDocument/2006/relationships/image" Target="../media/image216.jpeg" /><Relationship Id="rId9" Type="http://schemas.openxmlformats.org/officeDocument/2006/relationships/image" Target="../media/image220.jpeg" /><Relationship Id="rId14" Type="http://schemas.openxmlformats.org/officeDocument/2006/relationships/image" Target="../media/image225.jpeg" /></Relationships>
</file>

<file path=ppt/slides/_rels/slide71.xml.rels><?xml version="1.0" encoding="UTF-8" standalone="yes"?>
<Relationships xmlns="http://schemas.openxmlformats.org/package/2006/relationships"><Relationship Id="rId8" Type="http://schemas.openxmlformats.org/officeDocument/2006/relationships/image" Target="../media/image234.jpeg" /><Relationship Id="rId13" Type="http://schemas.openxmlformats.org/officeDocument/2006/relationships/image" Target="../media/image239.jpeg" /><Relationship Id="rId3" Type="http://schemas.openxmlformats.org/officeDocument/2006/relationships/image" Target="../media/image229.jpeg" /><Relationship Id="rId7" Type="http://schemas.openxmlformats.org/officeDocument/2006/relationships/image" Target="../media/image233.jpeg" /><Relationship Id="rId12" Type="http://schemas.openxmlformats.org/officeDocument/2006/relationships/image" Target="../media/image238.jpeg" /><Relationship Id="rId2" Type="http://schemas.openxmlformats.org/officeDocument/2006/relationships/image" Target="../media/image228.jpeg" /><Relationship Id="rId16" Type="http://schemas.openxmlformats.org/officeDocument/2006/relationships/image" Target="../media/image242.jpeg" /><Relationship Id="rId1" Type="http://schemas.openxmlformats.org/officeDocument/2006/relationships/slideLayout" Target="../slideLayouts/slideLayout2.xml" /><Relationship Id="rId6" Type="http://schemas.openxmlformats.org/officeDocument/2006/relationships/image" Target="../media/image232.jpeg" /><Relationship Id="rId11" Type="http://schemas.openxmlformats.org/officeDocument/2006/relationships/image" Target="../media/image237.jpeg" /><Relationship Id="rId5" Type="http://schemas.openxmlformats.org/officeDocument/2006/relationships/image" Target="../media/image231.jpeg" /><Relationship Id="rId15" Type="http://schemas.openxmlformats.org/officeDocument/2006/relationships/image" Target="../media/image241.png" /><Relationship Id="rId10" Type="http://schemas.openxmlformats.org/officeDocument/2006/relationships/image" Target="../media/image236.jpeg" /><Relationship Id="rId4" Type="http://schemas.openxmlformats.org/officeDocument/2006/relationships/image" Target="../media/image230.jpeg" /><Relationship Id="rId9" Type="http://schemas.openxmlformats.org/officeDocument/2006/relationships/image" Target="../media/image235.jpeg" /><Relationship Id="rId14" Type="http://schemas.openxmlformats.org/officeDocument/2006/relationships/image" Target="../media/image240.jpeg" /></Relationships>
</file>

<file path=ppt/slides/_rels/slide72.xml.rels><?xml version="1.0" encoding="UTF-8" standalone="yes"?>
<Relationships xmlns="http://schemas.openxmlformats.org/package/2006/relationships"><Relationship Id="rId3" Type="http://schemas.openxmlformats.org/officeDocument/2006/relationships/image" Target="../media/image243.jpeg" /><Relationship Id="rId2" Type="http://schemas.openxmlformats.org/officeDocument/2006/relationships/image" Target="../media/image1.jpeg" /><Relationship Id="rId1" Type="http://schemas.openxmlformats.org/officeDocument/2006/relationships/slideLayout" Target="../slideLayouts/slideLayout2.xml" /><Relationship Id="rId5" Type="http://schemas.openxmlformats.org/officeDocument/2006/relationships/image" Target="../media/image245.jpeg" /><Relationship Id="rId4" Type="http://schemas.openxmlformats.org/officeDocument/2006/relationships/image" Target="../media/image244.jpeg" /></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18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1676400"/>
            <a:ext cx="6629400" cy="1219200"/>
          </a:xfrm>
          <a:solidFill>
            <a:schemeClr val="bg1"/>
          </a:solidFill>
          <a:ln>
            <a:noFill/>
          </a:ln>
        </p:spPr>
        <p:style>
          <a:lnRef idx="1">
            <a:schemeClr val="accent1"/>
          </a:lnRef>
          <a:fillRef idx="2">
            <a:schemeClr val="accent1"/>
          </a:fillRef>
          <a:effectRef idx="1">
            <a:schemeClr val="accent1"/>
          </a:effectRef>
          <a:fontRef idx="minor">
            <a:schemeClr val="dk1"/>
          </a:fontRef>
        </p:style>
        <p:txBody>
          <a:bodyPr>
            <a:normAutofit fontScale="90000"/>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67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COMPANY PROFILE</a:t>
            </a:r>
            <a:endParaRPr lang="en-US" sz="8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 name="Picture 2" descr="D:\ABC Logo\corporation.jpg"/>
          <p:cNvPicPr>
            <a:picLocks noChangeAspect="1" noChangeArrowheads="1"/>
          </p:cNvPicPr>
          <p:nvPr/>
        </p:nvPicPr>
        <p:blipFill>
          <a:blip r:embed="rId3" cstate="print"/>
          <a:srcRect/>
          <a:stretch>
            <a:fillRect/>
          </a:stretch>
        </p:blipFill>
        <p:spPr bwMode="auto">
          <a:xfrm>
            <a:off x="3200400" y="3581400"/>
            <a:ext cx="2381122" cy="1219200"/>
          </a:xfrm>
          <a:prstGeom prst="rect">
            <a:avLst/>
          </a:prstGeom>
          <a:noFill/>
        </p:spPr>
      </p:pic>
      <p:sp>
        <p:nvSpPr>
          <p:cNvPr id="6" name="Footer Placeholder 5"/>
          <p:cNvSpPr>
            <a:spLocks noGrp="1"/>
          </p:cNvSpPr>
          <p:nvPr>
            <p:ph type="ftr" sz="quarter" idx="11"/>
          </p:nvPr>
        </p:nvSpPr>
        <p:spPr/>
        <p:txBody>
          <a:bodyPr/>
          <a:lstStyle/>
          <a:p>
            <a:r>
              <a:rPr lang="en-US"/>
              <a:t>ABC Corporation </a:t>
            </a:r>
          </a:p>
        </p:txBody>
      </p:sp>
      <p:sp>
        <p:nvSpPr>
          <p:cNvPr id="7" name="Title 1"/>
          <p:cNvSpPr txBox="1">
            <a:spLocks/>
          </p:cNvSpPr>
          <p:nvPr/>
        </p:nvSpPr>
        <p:spPr>
          <a:xfrm>
            <a:off x="2438400" y="4800600"/>
            <a:ext cx="3657600" cy="609600"/>
          </a:xfrm>
          <a:prstGeom prst="rect">
            <a:avLst/>
          </a:prstGeom>
          <a:solidFill>
            <a:schemeClr val="bg1"/>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lnSpcReduction="20000"/>
            <a:scene3d>
              <a:camera prst="orthographicFront"/>
              <a:lightRig rig="soft" dir="tl">
                <a:rot lat="0" lon="0" rev="0"/>
              </a:lightRig>
            </a:scene3d>
            <a:sp3d contourW="25400" prstMaterial="matte">
              <a:bevelT w="25400" h="55880" prst="artDeco"/>
              <a:contourClr>
                <a:schemeClr val="accent2">
                  <a:tint val="20000"/>
                </a:schemeClr>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50" normalizeH="0" baseline="0" noProof="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uLnTx/>
                <a:uFillTx/>
                <a:latin typeface="+mn-lt"/>
                <a:ea typeface="+mn-ea"/>
                <a:cs typeface="+mn-cs"/>
              </a:rPr>
              <a:t> </a:t>
            </a:r>
            <a:r>
              <a:rPr lang="en-US" sz="1600" b="1" spc="50" dirty="0">
                <a:ln w="11430"/>
                <a:solidFill>
                  <a:schemeClr val="tx1"/>
                </a:solidFill>
                <a:effectLst>
                  <a:outerShdw blurRad="76200" dist="50800" dir="5400000" algn="tl" rotWithShape="0">
                    <a:srgbClr val="000000">
                      <a:alpha val="65000"/>
                    </a:srgbClr>
                  </a:outerShdw>
                </a:effectLst>
              </a:rPr>
              <a:t>A</a:t>
            </a:r>
            <a:r>
              <a:rPr kumimoji="0" lang="en-US" sz="1600" b="1" i="0" u="none" strike="noStrike" kern="1200" cap="none" spc="50" normalizeH="0" baseline="0" noProof="0" dirty="0">
                <a:ln w="11430"/>
                <a:solidFill>
                  <a:schemeClr val="tx1"/>
                </a:solidFill>
                <a:effectLst>
                  <a:outerShdw blurRad="76200" dist="50800" dir="5400000" algn="tl" rotWithShape="0">
                    <a:srgbClr val="000000">
                      <a:alpha val="65000"/>
                    </a:srgbClr>
                  </a:outerShdw>
                </a:effectLst>
                <a:uLnTx/>
                <a:uFillTx/>
                <a:latin typeface="+mn-lt"/>
                <a:ea typeface="+mn-ea"/>
                <a:cs typeface="+mn-cs"/>
              </a:rPr>
              <a:t>n ISO 9001: 2015 Certified Company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722437"/>
            <a:ext cx="8229600" cy="4525963"/>
          </a:xfrm>
        </p:spPr>
        <p:txBody>
          <a:bodyPr>
            <a:normAutofit/>
          </a:bodyPr>
          <a:lstStyle/>
          <a:p>
            <a:pPr>
              <a:buNone/>
            </a:pPr>
            <a:r>
              <a:rPr lang="en-US" sz="2600" dirty="0"/>
              <a:t>    </a:t>
            </a:r>
            <a:r>
              <a:rPr lang="en-US" sz="2600" b="1" i="1" dirty="0">
                <a:latin typeface="Times New Roman" pitchFamily="18" charset="0"/>
                <a:cs typeface="Times New Roman" pitchFamily="18" charset="0"/>
              </a:rPr>
              <a:t>ABC Corporation </a:t>
            </a:r>
            <a:r>
              <a:rPr lang="en-US" sz="2600" dirty="0">
                <a:latin typeface="Times New Roman" pitchFamily="18" charset="0"/>
                <a:cs typeface="Times New Roman" pitchFamily="18" charset="0"/>
              </a:rPr>
              <a:t>is the principle company of </a:t>
            </a:r>
            <a:r>
              <a:rPr lang="en-US" sz="2600" b="1" dirty="0">
                <a:latin typeface="Times New Roman" pitchFamily="18" charset="0"/>
                <a:cs typeface="Times New Roman" pitchFamily="18" charset="0"/>
              </a:rPr>
              <a:t>Advanced ABC Group </a:t>
            </a:r>
            <a:r>
              <a:rPr lang="en-US" sz="2600" dirty="0">
                <a:latin typeface="Times New Roman" pitchFamily="18" charset="0"/>
                <a:cs typeface="Times New Roman" pitchFamily="18" charset="0"/>
              </a:rPr>
              <a:t>which has another two principle companies named </a:t>
            </a:r>
            <a:r>
              <a:rPr lang="en-US" sz="2600" b="1" dirty="0">
                <a:latin typeface="Times New Roman" pitchFamily="18" charset="0"/>
                <a:cs typeface="Times New Roman" pitchFamily="18" charset="0"/>
              </a:rPr>
              <a:t>ABC </a:t>
            </a:r>
            <a:r>
              <a:rPr lang="en-US" sz="2600" b="1" dirty="0" err="1">
                <a:latin typeface="Times New Roman" pitchFamily="18" charset="0"/>
                <a:cs typeface="Times New Roman" pitchFamily="18" charset="0"/>
              </a:rPr>
              <a:t>Biotek</a:t>
            </a:r>
            <a:r>
              <a:rPr lang="en-US" sz="2600" b="1" dirty="0">
                <a:latin typeface="Times New Roman" pitchFamily="18" charset="0"/>
                <a:cs typeface="Times New Roman" pitchFamily="18" charset="0"/>
              </a:rPr>
              <a:t> &amp; ABC Medical System </a:t>
            </a:r>
            <a:r>
              <a:rPr lang="en-US" sz="2600" dirty="0">
                <a:latin typeface="Times New Roman" pitchFamily="18" charset="0"/>
                <a:cs typeface="Times New Roman" pitchFamily="18" charset="0"/>
              </a:rPr>
              <a:t>and other two sister companies named </a:t>
            </a:r>
            <a:r>
              <a:rPr lang="en-US" sz="2600" b="1" dirty="0">
                <a:latin typeface="Times New Roman" pitchFamily="18" charset="0"/>
                <a:cs typeface="Times New Roman" pitchFamily="18" charset="0"/>
              </a:rPr>
              <a:t>SPAR Industries Ltd.</a:t>
            </a:r>
            <a:r>
              <a:rPr lang="en-US" sz="2600" dirty="0">
                <a:latin typeface="Times New Roman" pitchFamily="18" charset="0"/>
                <a:cs typeface="Times New Roman" pitchFamily="18" charset="0"/>
              </a:rPr>
              <a:t> and </a:t>
            </a:r>
            <a:r>
              <a:rPr lang="en-US" sz="2600" b="1" dirty="0">
                <a:latin typeface="Times New Roman" pitchFamily="18" charset="0"/>
                <a:cs typeface="Times New Roman" pitchFamily="18" charset="0"/>
              </a:rPr>
              <a:t>SPAR Development &amp; Holdings Ltd.</a:t>
            </a:r>
          </a:p>
        </p:txBody>
      </p:sp>
      <p:sp>
        <p:nvSpPr>
          <p:cNvPr id="4" name="Footer Placeholder 3"/>
          <p:cNvSpPr>
            <a:spLocks noGrp="1"/>
          </p:cNvSpPr>
          <p:nvPr>
            <p:ph type="ftr" sz="quarter" idx="11"/>
          </p:nvPr>
        </p:nvSpPr>
        <p:spPr/>
        <p:txBody>
          <a:bodyPr/>
          <a:lstStyle/>
          <a:p>
            <a:r>
              <a:rPr lang="en-US"/>
              <a:t>ABC Corporation </a:t>
            </a:r>
          </a:p>
        </p:txBody>
      </p:sp>
      <p:pic>
        <p:nvPicPr>
          <p:cNvPr id="3074" name="Picture 2" descr="D:\ABC Logo\ABC Group Logo.PNG"/>
          <p:cNvPicPr>
            <a:picLocks noChangeAspect="1" noChangeArrowheads="1"/>
          </p:cNvPicPr>
          <p:nvPr/>
        </p:nvPicPr>
        <p:blipFill>
          <a:blip r:embed="rId2"/>
          <a:srcRect/>
          <a:stretch>
            <a:fillRect/>
          </a:stretch>
        </p:blipFill>
        <p:spPr bwMode="auto">
          <a:xfrm>
            <a:off x="1828800" y="457200"/>
            <a:ext cx="5553075" cy="1190625"/>
          </a:xfrm>
          <a:prstGeom prst="rect">
            <a:avLst/>
          </a:prstGeom>
          <a:noFill/>
        </p:spPr>
      </p:pic>
      <p:pic>
        <p:nvPicPr>
          <p:cNvPr id="6" name="Picture 2" descr="D:\ABC Logo\corporation.jpg"/>
          <p:cNvPicPr>
            <a:picLocks noChangeAspect="1" noChangeArrowheads="1"/>
          </p:cNvPicPr>
          <p:nvPr/>
        </p:nvPicPr>
        <p:blipFill>
          <a:blip r:embed="rId3" cstate="print"/>
          <a:srcRect/>
          <a:stretch>
            <a:fillRect/>
          </a:stretch>
        </p:blipFill>
        <p:spPr bwMode="auto">
          <a:xfrm>
            <a:off x="645399" y="4800600"/>
            <a:ext cx="1488201" cy="762000"/>
          </a:xfrm>
          <a:prstGeom prst="rect">
            <a:avLst/>
          </a:prstGeom>
          <a:noFill/>
        </p:spPr>
      </p:pic>
      <p:pic>
        <p:nvPicPr>
          <p:cNvPr id="8" name="Picture 7" descr="D:\ABC Logo\biotek png.png"/>
          <p:cNvPicPr/>
          <p:nvPr/>
        </p:nvPicPr>
        <p:blipFill>
          <a:blip r:embed="rId4" cstate="print"/>
          <a:srcRect/>
          <a:stretch>
            <a:fillRect/>
          </a:stretch>
        </p:blipFill>
        <p:spPr bwMode="auto">
          <a:xfrm>
            <a:off x="2286000" y="4648200"/>
            <a:ext cx="1143000" cy="990600"/>
          </a:xfrm>
          <a:prstGeom prst="rect">
            <a:avLst/>
          </a:prstGeom>
          <a:noFill/>
          <a:ln w="9525">
            <a:noFill/>
            <a:miter lim="800000"/>
            <a:headEnd/>
            <a:tailEnd/>
          </a:ln>
        </p:spPr>
      </p:pic>
      <p:pic>
        <p:nvPicPr>
          <p:cNvPr id="9" name="Picture 2" descr="C:\Users\abc\Desktop\SPAR industries.PNG"/>
          <p:cNvPicPr>
            <a:picLocks noChangeAspect="1" noChangeArrowheads="1"/>
          </p:cNvPicPr>
          <p:nvPr/>
        </p:nvPicPr>
        <p:blipFill>
          <a:blip r:embed="rId5"/>
          <a:srcRect/>
          <a:stretch>
            <a:fillRect/>
          </a:stretch>
        </p:blipFill>
        <p:spPr bwMode="auto">
          <a:xfrm>
            <a:off x="4935220" y="4724400"/>
            <a:ext cx="1617980" cy="990600"/>
          </a:xfrm>
          <a:prstGeom prst="rect">
            <a:avLst/>
          </a:prstGeom>
          <a:noFill/>
        </p:spPr>
      </p:pic>
      <p:pic>
        <p:nvPicPr>
          <p:cNvPr id="3076" name="Picture 4" descr="C:\Users\abc\Desktop\SPAR Development Logo.jpg"/>
          <p:cNvPicPr>
            <a:picLocks noChangeAspect="1" noChangeArrowheads="1"/>
          </p:cNvPicPr>
          <p:nvPr/>
        </p:nvPicPr>
        <p:blipFill>
          <a:blip r:embed="rId6" cstate="print"/>
          <a:srcRect/>
          <a:stretch>
            <a:fillRect/>
          </a:stretch>
        </p:blipFill>
        <p:spPr bwMode="auto">
          <a:xfrm>
            <a:off x="6671509" y="4886325"/>
            <a:ext cx="2091491" cy="752475"/>
          </a:xfrm>
          <a:prstGeom prst="rect">
            <a:avLst/>
          </a:prstGeom>
          <a:noFill/>
        </p:spPr>
      </p:pic>
      <p:pic>
        <p:nvPicPr>
          <p:cNvPr id="10" name="Picture 9" descr="D:\ABC Logo\medical_system.png.png"/>
          <p:cNvPicPr/>
          <p:nvPr/>
        </p:nvPicPr>
        <p:blipFill>
          <a:blip r:embed="rId7" cstate="print"/>
          <a:srcRect/>
          <a:stretch>
            <a:fillRect/>
          </a:stretch>
        </p:blipFill>
        <p:spPr bwMode="auto">
          <a:xfrm>
            <a:off x="3505200" y="4800600"/>
            <a:ext cx="1295400" cy="83820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81001"/>
            <a:ext cx="7772400" cy="914400"/>
          </a:xfrm>
        </p:spPr>
        <p:txBody>
          <a:bodyPr>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CONTENTS</a:t>
            </a:r>
          </a:p>
        </p:txBody>
      </p:sp>
      <p:sp>
        <p:nvSpPr>
          <p:cNvPr id="3" name="Subtitle 2"/>
          <p:cNvSpPr>
            <a:spLocks noGrp="1"/>
          </p:cNvSpPr>
          <p:nvPr>
            <p:ph type="subTitle" idx="1"/>
          </p:nvPr>
        </p:nvSpPr>
        <p:spPr>
          <a:xfrm>
            <a:off x="1219200" y="1600200"/>
            <a:ext cx="6477000" cy="4191000"/>
          </a:xfrm>
        </p:spPr>
        <p:txBody>
          <a:bodyPr>
            <a:normAutofit fontScale="47500" lnSpcReduction="20000"/>
          </a:bodyPr>
          <a:lstStyle/>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MANAGEMENT SPEECH</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COMPANY OVERVIEW</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ABOUT US</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ABOUT BANGLADESH</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OUR NETWORK</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OUR SALES &amp; SERVICE POLICY</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MARKET SEGMENT</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YEARLY TURNOVER</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PRODUCT DEMONSTRATION</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MEDICAL EXHIBITION &amp; PRODUCT LAUNCHING</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ISO CERTIFICATION CELEBRATION</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PRODUCT LAUNCHING CEREMONY</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SCIENTIFIC CONFERENCE</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SEMINARS </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SPONSORINGS OF THE COMPANY</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COMMUNAL ACTIVITIES</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NEW CONCERNS </a:t>
            </a:r>
          </a:p>
          <a:p>
            <a:pPr algn="l">
              <a:buFont typeface="Wingdings" pitchFamily="2" charset="2"/>
              <a:buChar char="Ø"/>
            </a:pPr>
            <a:r>
              <a:rPr lang="en-US" b="1" dirty="0">
                <a:solidFill>
                  <a:schemeClr val="tx1">
                    <a:lumMod val="95000"/>
                    <a:lumOff val="5000"/>
                  </a:schemeClr>
                </a:solidFill>
                <a:latin typeface="Times New Roman" pitchFamily="18" charset="0"/>
                <a:cs typeface="Times New Roman" pitchFamily="18" charset="0"/>
              </a:rPr>
              <a:t>OUR TOP CUSTOMERS </a:t>
            </a:r>
          </a:p>
          <a:p>
            <a:pPr algn="l"/>
            <a:endParaRPr lang="en-US" b="1" dirty="0">
              <a:solidFill>
                <a:schemeClr val="tx1">
                  <a:lumMod val="95000"/>
                  <a:lumOff val="5000"/>
                </a:schemeClr>
              </a:solidFill>
            </a:endParaRPr>
          </a:p>
          <a:p>
            <a:pPr>
              <a:buFont typeface="Wingdings" pitchFamily="2" charset="2"/>
              <a:buChar char="Ø"/>
            </a:pPr>
            <a:endParaRPr lang="en-US" dirty="0"/>
          </a:p>
          <a:p>
            <a:pPr>
              <a:buFont typeface="Wingdings" pitchFamily="2" charset="2"/>
              <a:buChar char="Ø"/>
            </a:pPr>
            <a:endParaRPr lang="en-US" dirty="0"/>
          </a:p>
        </p:txBody>
      </p:sp>
      <p:sp>
        <p:nvSpPr>
          <p:cNvPr id="4" name="Footer Placeholder 3"/>
          <p:cNvSpPr>
            <a:spLocks noGrp="1"/>
          </p:cNvSpPr>
          <p:nvPr>
            <p:ph type="ftr" sz="quarter" idx="11"/>
          </p:nvPr>
        </p:nvSpPr>
        <p:spPr>
          <a:xfrm>
            <a:off x="0" y="6324600"/>
            <a:ext cx="2895600" cy="365125"/>
          </a:xfrm>
        </p:spPr>
        <p:txBody>
          <a:bodyPr/>
          <a:lstStyle/>
          <a:p>
            <a:r>
              <a:rPr lang="en-US" sz="1400" b="1"/>
              <a:t>ABC Corporation </a:t>
            </a:r>
            <a:endParaRPr lang="en-US" sz="1400"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t="-1000" b="-11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838200"/>
            <a:ext cx="6248400" cy="990600"/>
          </a:xfrm>
        </p:spPr>
        <p:txBody>
          <a:bodyPr>
            <a:norm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r>
              <a:rPr lang="en-US" sz="2800" b="1" dirty="0">
                <a:ln w="1905"/>
                <a:solidFill>
                  <a:srgbClr val="C00000"/>
                </a:solidFill>
                <a:effectLst>
                  <a:innerShdw blurRad="69850" dist="43180" dir="5400000">
                    <a:srgbClr val="000000">
                      <a:alpha val="65000"/>
                    </a:srgbClr>
                  </a:innerShdw>
                </a:effectLst>
                <a:latin typeface="Times New Roman" pitchFamily="18" charset="0"/>
                <a:cs typeface="Times New Roman" pitchFamily="18" charset="0"/>
              </a:rPr>
              <a:t>Management Speech</a:t>
            </a:r>
            <a:endParaRPr lang="en-US" sz="3600" b="1" spc="50" dirty="0">
              <a:ln w="11430"/>
              <a:solidFill>
                <a:srgbClr val="C00000"/>
              </a:solidFill>
              <a:effectLst>
                <a:outerShdw blurRad="76200" dist="50800" dir="5400000" algn="tl" rotWithShape="0">
                  <a:srgbClr val="000000">
                    <a:alpha val="65000"/>
                  </a:srgbClr>
                </a:outerShdw>
              </a:effectLst>
              <a:latin typeface="Times New Roman" pitchFamily="18" charset="0"/>
              <a:cs typeface="Times New Roman" pitchFamily="18" charset="0"/>
            </a:endParaRPr>
          </a:p>
        </p:txBody>
      </p:sp>
      <p:sp>
        <p:nvSpPr>
          <p:cNvPr id="3" name="Subtitle 2"/>
          <p:cNvSpPr>
            <a:spLocks noGrp="1"/>
          </p:cNvSpPr>
          <p:nvPr>
            <p:ph type="subTitle" idx="1"/>
          </p:nvPr>
        </p:nvSpPr>
        <p:spPr>
          <a:xfrm>
            <a:off x="1066800" y="1676400"/>
            <a:ext cx="7315200" cy="3657600"/>
          </a:xfrm>
        </p:spPr>
        <p:txBody>
          <a:bodyPr>
            <a:normAutofit/>
          </a:bodyPr>
          <a:lstStyle/>
          <a:p>
            <a:pPr algn="just"/>
            <a:r>
              <a:rPr lang="en-US" sz="1400" b="1" dirty="0">
                <a:solidFill>
                  <a:schemeClr val="tx1"/>
                </a:solidFill>
              </a:rPr>
              <a:t>“Maintaining trust is more important than ever in the current global business environment. Today ABC Corporation is well recognized as a leading company in the healthcare sector in Bangladesh with their Medical Equipments and Laboratory Reagents. The services of ABC Corporation are made possible in large part by your generous and valuable support.</a:t>
            </a:r>
          </a:p>
          <a:p>
            <a:pPr algn="just"/>
            <a:endParaRPr lang="en-US" sz="1400" b="1" dirty="0">
              <a:solidFill>
                <a:schemeClr val="tx1"/>
              </a:solidFill>
            </a:endParaRPr>
          </a:p>
          <a:p>
            <a:pPr algn="just"/>
            <a:r>
              <a:rPr lang="en-US" sz="1400" b="1" dirty="0">
                <a:solidFill>
                  <a:schemeClr val="tx1"/>
                </a:solidFill>
              </a:rPr>
              <a:t>ABC Corporation Continuously strives to maximize the value that they bring to their customers and stakeholders alike. Efficient and effective operations, optimal logistics and technical expertise all contribute to this effort.</a:t>
            </a:r>
          </a:p>
          <a:p>
            <a:pPr algn="just"/>
            <a:endParaRPr lang="en-US" sz="1400" b="1" dirty="0">
              <a:solidFill>
                <a:schemeClr val="tx1"/>
              </a:solidFill>
            </a:endParaRPr>
          </a:p>
          <a:p>
            <a:pPr algn="just"/>
            <a:r>
              <a:rPr lang="en-US" sz="1400" b="1" dirty="0">
                <a:solidFill>
                  <a:schemeClr val="tx1"/>
                </a:solidFill>
              </a:rPr>
              <a:t>Meanwhile ABC Corporation  has expanded their network throughout the country to operate their business chain in a professional, dynamic and socially responsible manner. We are committed to achieve our goal through integrity and sound corporate governance. </a:t>
            </a:r>
          </a:p>
          <a:p>
            <a:pPr algn="just"/>
            <a:endParaRPr lang="en-US" sz="1400" b="1" dirty="0">
              <a:solidFill>
                <a:schemeClr val="tx1"/>
              </a:solidFill>
            </a:endParaRPr>
          </a:p>
          <a:p>
            <a:pPr algn="just"/>
            <a:r>
              <a:rPr lang="en-US" sz="1400" b="1" dirty="0">
                <a:solidFill>
                  <a:schemeClr val="tx1"/>
                </a:solidFill>
              </a:rPr>
              <a:t>The Slogan of ABC Corporation is “WE WANT YOU TO KNOW” &amp; ABC Corporation believes that business profit is the logical consequence of Quality, Services &amp; Commitment.”</a:t>
            </a:r>
          </a:p>
          <a:p>
            <a:pPr algn="just"/>
            <a:endParaRPr lang="en-US" b="1" dirty="0">
              <a:solidFill>
                <a:schemeClr val="tx1"/>
              </a:solidFill>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0" y="6324600"/>
            <a:ext cx="2895600" cy="365125"/>
          </a:xfrm>
        </p:spPr>
        <p:txBody>
          <a:bodyPr/>
          <a:lstStyle/>
          <a:p>
            <a:r>
              <a:rPr lang="en-US" sz="1400" b="1"/>
              <a:t>ABC Corporation </a:t>
            </a:r>
            <a:endParaRPr lang="en-US" sz="1400" b="1"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1000"/>
            <a:lum/>
          </a:blip>
          <a:srcRect/>
          <a:stretch>
            <a:fillRect l="-13000" r="13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0" y="2133600"/>
            <a:ext cx="8686800" cy="2590800"/>
          </a:xfrm>
        </p:spPr>
        <p:txBody>
          <a:bodyPr>
            <a:noAutofit/>
          </a:bodyPr>
          <a:lstStyle/>
          <a:p>
            <a:pPr algn="l"/>
            <a:r>
              <a:rPr lang="en-US" sz="20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                   </a:t>
            </a:r>
            <a:r>
              <a:rPr lang="en-US" sz="36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Times New Roman" pitchFamily="18" charset="0"/>
                <a:cs typeface="Times New Roman" pitchFamily="18" charset="0"/>
              </a:rPr>
              <a:t>COMPANY OVERVIEW</a:t>
            </a:r>
            <a:br>
              <a:rPr lang="en-US" sz="3200" b="1" cap="all" dirty="0">
                <a:ln w="9000" cmpd="sng">
                  <a:solidFill>
                    <a:schemeClr val="accent4">
                      <a:shade val="50000"/>
                      <a:satMod val="120000"/>
                    </a:schemeClr>
                  </a:solidFill>
                  <a:prstDash val="solid"/>
                </a:ln>
                <a:solidFill>
                  <a:schemeClr val="tx1">
                    <a:lumMod val="85000"/>
                    <a:lumOff val="15000"/>
                  </a:schemeClr>
                </a:solidFill>
                <a:effectLst>
                  <a:reflection blurRad="12700" stA="28000" endPos="45000" dist="1000" dir="5400000" sy="-100000" algn="bl" rotWithShape="0"/>
                </a:effectLst>
                <a:latin typeface="Times New Roman" pitchFamily="18" charset="0"/>
                <a:cs typeface="Times New Roman" pitchFamily="18" charset="0"/>
              </a:rPr>
            </a:br>
            <a:br>
              <a:rPr lang="en-US" sz="2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Company Name</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1800" dirty="0">
                <a:latin typeface="Times New Roman" pitchFamily="18" charset="0"/>
                <a:cs typeface="Times New Roman" pitchFamily="18" charset="0"/>
              </a:rPr>
              <a:t>  : </a:t>
            </a:r>
            <a:r>
              <a:rPr lang="en-US" sz="1800" dirty="0">
                <a:ln>
                  <a:solidFill>
                    <a:schemeClr val="bg2">
                      <a:lumMod val="50000"/>
                    </a:schemeClr>
                  </a:solidFill>
                </a:ln>
                <a:solidFill>
                  <a:schemeClr val="accent3">
                    <a:lumMod val="50000"/>
                  </a:schemeClr>
                </a:solidFill>
                <a:latin typeface="Times New Roman" pitchFamily="18" charset="0"/>
                <a:cs typeface="Times New Roman" pitchFamily="18" charset="0"/>
              </a:rPr>
              <a:t>ABC Corporation</a:t>
            </a:r>
            <a:br>
              <a:rPr lang="en-US" sz="1800" dirty="0">
                <a:ln>
                  <a:solidFill>
                    <a:schemeClr val="bg2">
                      <a:lumMod val="50000"/>
                    </a:schemeClr>
                  </a:solidFill>
                </a:ln>
                <a:solidFill>
                  <a:schemeClr val="accent3">
                    <a:lumMod val="50000"/>
                  </a:schemeClr>
                </a:solidFill>
                <a:latin typeface="Times New Roman" pitchFamily="18" charset="0"/>
                <a:cs typeface="Times New Roman" pitchFamily="18" charset="0"/>
              </a:rPr>
            </a:br>
            <a:r>
              <a:rPr lang="en-US" sz="1800" dirty="0">
                <a:ln>
                  <a:solidFill>
                    <a:schemeClr val="bg2">
                      <a:lumMod val="50000"/>
                    </a:schemeClr>
                  </a:solidFill>
                </a:ln>
                <a:latin typeface="Times New Roman" pitchFamily="18" charset="0"/>
                <a:cs typeface="Times New Roman" pitchFamily="18" charset="0"/>
              </a:rPr>
              <a:t>Certificate</a:t>
            </a:r>
            <a:r>
              <a:rPr lang="en-US" sz="1800" dirty="0">
                <a:ln>
                  <a:solidFill>
                    <a:schemeClr val="bg2">
                      <a:lumMod val="50000"/>
                    </a:schemeClr>
                  </a:solidFill>
                </a:ln>
                <a:solidFill>
                  <a:schemeClr val="accent3">
                    <a:lumMod val="50000"/>
                  </a:schemeClr>
                </a:solidFill>
                <a:latin typeface="Times New Roman" pitchFamily="18" charset="0"/>
                <a:cs typeface="Times New Roman" pitchFamily="18" charset="0"/>
              </a:rPr>
              <a:t>		    : ISO 9001:2015 Certified </a:t>
            </a:r>
            <a:br>
              <a:rPr lang="en-US" sz="1800" dirty="0">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Year of Foundation	    </a:t>
            </a:r>
            <a:r>
              <a:rPr lang="en-US" sz="1800" dirty="0">
                <a:latin typeface="Times New Roman" pitchFamily="18" charset="0"/>
                <a:cs typeface="Times New Roman" pitchFamily="18" charset="0"/>
              </a:rPr>
              <a:t>: </a:t>
            </a:r>
            <a:r>
              <a:rPr lang="en-US" sz="1800" dirty="0">
                <a:ln>
                  <a:solidFill>
                    <a:schemeClr val="bg2">
                      <a:lumMod val="50000"/>
                    </a:schemeClr>
                  </a:solidFill>
                </a:ln>
                <a:latin typeface="Times New Roman" pitchFamily="18" charset="0"/>
                <a:cs typeface="Times New Roman" pitchFamily="18" charset="0"/>
              </a:rPr>
              <a:t>2011</a:t>
            </a:r>
            <a:br>
              <a:rPr lang="en-US" sz="1800" dirty="0">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Headquarter</a:t>
            </a:r>
            <a:r>
              <a:rPr lang="en-US" sz="1800" dirty="0">
                <a:latin typeface="Times New Roman" pitchFamily="18" charset="0"/>
                <a:cs typeface="Times New Roman" pitchFamily="18" charset="0"/>
              </a:rPr>
              <a:t>	                    </a:t>
            </a:r>
            <a:r>
              <a:rPr lang="en-US" sz="1200" dirty="0">
                <a:latin typeface="Times New Roman" pitchFamily="18" charset="0"/>
                <a:cs typeface="Times New Roman" pitchFamily="18" charset="0"/>
              </a:rPr>
              <a:t>:  </a:t>
            </a:r>
            <a:r>
              <a:rPr lang="en-US" sz="1800" dirty="0" err="1">
                <a:ln>
                  <a:solidFill>
                    <a:schemeClr val="bg2">
                      <a:lumMod val="50000"/>
                    </a:schemeClr>
                  </a:solidFill>
                </a:ln>
                <a:latin typeface="Times New Roman" pitchFamily="18" charset="0"/>
                <a:cs typeface="Times New Roman" pitchFamily="18" charset="0"/>
              </a:rPr>
              <a:t>Navana</a:t>
            </a:r>
            <a:r>
              <a:rPr lang="en-US" sz="1800" dirty="0">
                <a:ln>
                  <a:solidFill>
                    <a:schemeClr val="bg2">
                      <a:lumMod val="50000"/>
                    </a:schemeClr>
                  </a:solidFill>
                </a:ln>
                <a:latin typeface="Times New Roman" pitchFamily="18" charset="0"/>
                <a:cs typeface="Times New Roman" pitchFamily="18" charset="0"/>
              </a:rPr>
              <a:t> </a:t>
            </a:r>
            <a:r>
              <a:rPr lang="en-US" sz="1800" dirty="0" err="1">
                <a:ln>
                  <a:solidFill>
                    <a:schemeClr val="bg2">
                      <a:lumMod val="50000"/>
                    </a:schemeClr>
                  </a:solidFill>
                </a:ln>
                <a:latin typeface="Times New Roman" pitchFamily="18" charset="0"/>
                <a:cs typeface="Times New Roman" pitchFamily="18" charset="0"/>
              </a:rPr>
              <a:t>Zohura</a:t>
            </a:r>
            <a:r>
              <a:rPr lang="en-US" sz="1800" dirty="0">
                <a:ln>
                  <a:solidFill>
                    <a:schemeClr val="bg2">
                      <a:lumMod val="50000"/>
                    </a:schemeClr>
                  </a:solidFill>
                </a:ln>
                <a:latin typeface="Times New Roman" pitchFamily="18" charset="0"/>
                <a:cs typeface="Times New Roman" pitchFamily="18" charset="0"/>
              </a:rPr>
              <a:t> Square</a:t>
            </a:r>
            <a:br>
              <a:rPr lang="en-US" sz="1800" dirty="0">
                <a:ln>
                  <a:solidFill>
                    <a:schemeClr val="bg2">
                      <a:lumMod val="50000"/>
                    </a:schemeClr>
                  </a:solidFill>
                </a:ln>
                <a:latin typeface="Times New Roman" pitchFamily="18" charset="0"/>
                <a:cs typeface="Times New Roman" pitchFamily="18" charset="0"/>
              </a:rPr>
            </a:br>
            <a:r>
              <a:rPr lang="en-US" sz="1800" dirty="0">
                <a:ln>
                  <a:solidFill>
                    <a:schemeClr val="bg2">
                      <a:lumMod val="50000"/>
                    </a:schemeClr>
                  </a:solidFill>
                </a:ln>
                <a:latin typeface="Times New Roman" pitchFamily="18" charset="0"/>
                <a:cs typeface="Times New Roman" pitchFamily="18" charset="0"/>
              </a:rPr>
              <a:t>                                                      3</a:t>
            </a:r>
            <a:r>
              <a:rPr lang="en-US" sz="1800" baseline="30000" dirty="0">
                <a:ln>
                  <a:solidFill>
                    <a:schemeClr val="bg2">
                      <a:lumMod val="50000"/>
                    </a:schemeClr>
                  </a:solidFill>
                </a:ln>
                <a:latin typeface="Times New Roman" pitchFamily="18" charset="0"/>
                <a:cs typeface="Times New Roman" pitchFamily="18" charset="0"/>
              </a:rPr>
              <a:t>rd</a:t>
            </a:r>
            <a:r>
              <a:rPr lang="en-US" sz="1800" dirty="0">
                <a:ln>
                  <a:solidFill>
                    <a:schemeClr val="bg2">
                      <a:lumMod val="50000"/>
                    </a:schemeClr>
                  </a:solidFill>
                </a:ln>
                <a:latin typeface="Times New Roman" pitchFamily="18" charset="0"/>
                <a:cs typeface="Times New Roman" pitchFamily="18" charset="0"/>
              </a:rPr>
              <a:t> Floor, 28 </a:t>
            </a:r>
            <a:r>
              <a:rPr lang="en-US" sz="1800" dirty="0" err="1">
                <a:ln>
                  <a:solidFill>
                    <a:schemeClr val="bg2">
                      <a:lumMod val="50000"/>
                    </a:schemeClr>
                  </a:solidFill>
                </a:ln>
                <a:latin typeface="Times New Roman" pitchFamily="18" charset="0"/>
                <a:cs typeface="Times New Roman" pitchFamily="18" charset="0"/>
              </a:rPr>
              <a:t>Kazi</a:t>
            </a:r>
            <a:r>
              <a:rPr lang="en-US" sz="1800" dirty="0">
                <a:ln>
                  <a:solidFill>
                    <a:schemeClr val="bg2">
                      <a:lumMod val="50000"/>
                    </a:schemeClr>
                  </a:solidFill>
                </a:ln>
                <a:latin typeface="Times New Roman" pitchFamily="18" charset="0"/>
                <a:cs typeface="Times New Roman" pitchFamily="18" charset="0"/>
              </a:rPr>
              <a:t> </a:t>
            </a:r>
            <a:r>
              <a:rPr lang="en-US" sz="1800" dirty="0" err="1">
                <a:ln>
                  <a:solidFill>
                    <a:schemeClr val="bg2">
                      <a:lumMod val="50000"/>
                    </a:schemeClr>
                  </a:solidFill>
                </a:ln>
                <a:latin typeface="Times New Roman" pitchFamily="18" charset="0"/>
                <a:cs typeface="Times New Roman" pitchFamily="18" charset="0"/>
              </a:rPr>
              <a:t>Nazrul</a:t>
            </a:r>
            <a:r>
              <a:rPr lang="en-US" sz="1800" dirty="0">
                <a:ln>
                  <a:solidFill>
                    <a:schemeClr val="bg2">
                      <a:lumMod val="50000"/>
                    </a:schemeClr>
                  </a:solidFill>
                </a:ln>
                <a:latin typeface="Times New Roman" pitchFamily="18" charset="0"/>
                <a:cs typeface="Times New Roman" pitchFamily="18" charset="0"/>
              </a:rPr>
              <a:t> Islam Avenue, </a:t>
            </a:r>
            <a:br>
              <a:rPr lang="en-US" sz="1800" dirty="0">
                <a:ln>
                  <a:solidFill>
                    <a:schemeClr val="bg2">
                      <a:lumMod val="50000"/>
                    </a:schemeClr>
                  </a:solidFill>
                </a:ln>
                <a:latin typeface="Times New Roman" pitchFamily="18" charset="0"/>
                <a:cs typeface="Times New Roman" pitchFamily="18" charset="0"/>
              </a:rPr>
            </a:br>
            <a:r>
              <a:rPr lang="en-US" sz="1800" dirty="0">
                <a:ln>
                  <a:solidFill>
                    <a:schemeClr val="bg2">
                      <a:lumMod val="50000"/>
                    </a:schemeClr>
                  </a:solidFill>
                </a:ln>
                <a:latin typeface="Times New Roman" pitchFamily="18" charset="0"/>
                <a:cs typeface="Times New Roman" pitchFamily="18" charset="0"/>
              </a:rPr>
              <a:t>                                                      </a:t>
            </a:r>
            <a:r>
              <a:rPr lang="en-US" sz="1800" dirty="0" err="1">
                <a:ln>
                  <a:solidFill>
                    <a:schemeClr val="bg2">
                      <a:lumMod val="50000"/>
                    </a:schemeClr>
                  </a:solidFill>
                </a:ln>
                <a:solidFill>
                  <a:schemeClr val="bg2">
                    <a:lumMod val="25000"/>
                  </a:schemeClr>
                </a:solidFill>
                <a:latin typeface="Times New Roman" pitchFamily="18" charset="0"/>
                <a:cs typeface="Times New Roman" pitchFamily="18" charset="0"/>
              </a:rPr>
              <a:t>Banglamotor</a:t>
            </a:r>
            <a:r>
              <a:rPr lang="en-US" sz="1800" dirty="0">
                <a:ln>
                  <a:solidFill>
                    <a:schemeClr val="bg2">
                      <a:lumMod val="50000"/>
                    </a:schemeClr>
                  </a:solidFill>
                </a:ln>
                <a:solidFill>
                  <a:schemeClr val="bg2">
                    <a:lumMod val="25000"/>
                  </a:schemeClr>
                </a:solidFill>
                <a:latin typeface="Times New Roman" pitchFamily="18" charset="0"/>
                <a:cs typeface="Times New Roman" pitchFamily="18" charset="0"/>
              </a:rPr>
              <a:t>, Dhaka, Bangladesh. </a:t>
            </a:r>
            <a:br>
              <a:rPr lang="en-US" sz="1800" dirty="0">
                <a:ln>
                  <a:solidFill>
                    <a:schemeClr val="bg2">
                      <a:lumMod val="50000"/>
                    </a:schemeClr>
                  </a:solidFill>
                </a:ln>
                <a:solidFill>
                  <a:schemeClr val="bg2">
                    <a:lumMod val="25000"/>
                  </a:schemeClr>
                </a:solidFill>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Number of Employee</a:t>
            </a:r>
            <a:r>
              <a:rPr lang="en-US" sz="1800" dirty="0">
                <a:latin typeface="Times New Roman" pitchFamily="18" charset="0"/>
                <a:cs typeface="Times New Roman" pitchFamily="18" charset="0"/>
              </a:rPr>
              <a:t>	     : </a:t>
            </a:r>
            <a:r>
              <a:rPr lang="en-US" sz="1800" dirty="0">
                <a:ln>
                  <a:solidFill>
                    <a:schemeClr val="bg2">
                      <a:lumMod val="50000"/>
                    </a:schemeClr>
                  </a:solidFill>
                </a:ln>
                <a:latin typeface="Times New Roman" pitchFamily="18" charset="0"/>
                <a:cs typeface="Times New Roman" pitchFamily="18" charset="0"/>
              </a:rPr>
              <a:t>230</a:t>
            </a:r>
            <a:br>
              <a:rPr lang="en-US" sz="1800" dirty="0">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Number of Branch                     </a:t>
            </a:r>
            <a:r>
              <a:rPr lang="en-US" sz="1800" dirty="0">
                <a:latin typeface="Times New Roman" pitchFamily="18" charset="0"/>
                <a:cs typeface="Times New Roman" pitchFamily="18" charset="0"/>
              </a:rPr>
              <a:t>: </a:t>
            </a:r>
            <a:r>
              <a:rPr lang="en-US" sz="1800" dirty="0">
                <a:ln>
                  <a:solidFill>
                    <a:schemeClr val="bg2">
                      <a:lumMod val="50000"/>
                    </a:schemeClr>
                  </a:solidFill>
                </a:ln>
                <a:latin typeface="Times New Roman" pitchFamily="18" charset="0"/>
                <a:cs typeface="Times New Roman" pitchFamily="18" charset="0"/>
              </a:rPr>
              <a:t>45</a:t>
            </a:r>
            <a:br>
              <a:rPr lang="en-US" sz="1800" dirty="0">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Range of Business</a:t>
            </a:r>
            <a:r>
              <a:rPr lang="en-US" sz="1800" dirty="0">
                <a:latin typeface="Times New Roman" pitchFamily="18" charset="0"/>
                <a:cs typeface="Times New Roman" pitchFamily="18" charset="0"/>
              </a:rPr>
              <a:t>		     : </a:t>
            </a:r>
            <a:r>
              <a:rPr lang="en-US" sz="1800" dirty="0">
                <a:ln>
                  <a:solidFill>
                    <a:schemeClr val="bg2">
                      <a:lumMod val="50000"/>
                    </a:schemeClr>
                  </a:solidFill>
                </a:ln>
                <a:latin typeface="Times New Roman" pitchFamily="18" charset="0"/>
                <a:cs typeface="Times New Roman" pitchFamily="18" charset="0"/>
              </a:rPr>
              <a:t>Medical Equipment</a:t>
            </a:r>
            <a:br>
              <a:rPr lang="en-US" sz="1800" dirty="0">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Telephone</a:t>
            </a:r>
            <a:r>
              <a:rPr lang="en-US" sz="1800" dirty="0">
                <a:latin typeface="Times New Roman" pitchFamily="18" charset="0"/>
                <a:cs typeface="Times New Roman" pitchFamily="18" charset="0"/>
              </a:rPr>
              <a:t>		     : </a:t>
            </a:r>
            <a:r>
              <a:rPr lang="en-US" sz="1800" dirty="0">
                <a:ln>
                  <a:solidFill>
                    <a:schemeClr val="bg2">
                      <a:lumMod val="50000"/>
                    </a:schemeClr>
                  </a:solidFill>
                </a:ln>
                <a:latin typeface="Times New Roman" pitchFamily="18" charset="0"/>
                <a:cs typeface="Times New Roman" pitchFamily="18" charset="0"/>
              </a:rPr>
              <a:t>+88-0255-168065</a:t>
            </a:r>
            <a:br>
              <a:rPr lang="en-US" sz="1800" dirty="0">
                <a:ln>
                  <a:solidFill>
                    <a:schemeClr val="bg2">
                      <a:lumMod val="50000"/>
                    </a:schemeClr>
                  </a:solidFill>
                </a:ln>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Fax</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1800" dirty="0">
                <a:latin typeface="Times New Roman" pitchFamily="18" charset="0"/>
                <a:cs typeface="Times New Roman" pitchFamily="18" charset="0"/>
              </a:rPr>
              <a:t>: </a:t>
            </a:r>
            <a:r>
              <a:rPr lang="en-US" sz="1800" dirty="0">
                <a:ln>
                  <a:solidFill>
                    <a:schemeClr val="bg2">
                      <a:lumMod val="50000"/>
                    </a:schemeClr>
                  </a:solidFill>
                </a:ln>
                <a:latin typeface="Times New Roman" pitchFamily="18" charset="0"/>
                <a:cs typeface="Times New Roman" pitchFamily="18" charset="0"/>
              </a:rPr>
              <a:t>+88-0291-35770 </a:t>
            </a:r>
            <a:br>
              <a:rPr lang="en-US" sz="1800" dirty="0">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E-mail</a:t>
            </a:r>
            <a:r>
              <a:rPr lang="en-US" sz="1800" dirty="0">
                <a:latin typeface="Times New Roman" pitchFamily="18" charset="0"/>
                <a:cs typeface="Times New Roman" pitchFamily="18" charset="0"/>
              </a:rPr>
              <a:t>			     : </a:t>
            </a:r>
            <a:r>
              <a:rPr lang="en-US" sz="1800" dirty="0">
                <a:latin typeface="Times New Roman" pitchFamily="18" charset="0"/>
                <a:cs typeface="Times New Roman" pitchFamily="18" charset="0"/>
                <a:hlinkClick r:id="rId3"/>
              </a:rPr>
              <a:t>info@abc-bd.com</a:t>
            </a:r>
            <a:br>
              <a:rPr lang="en-US" sz="1800" dirty="0">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Web</a:t>
            </a:r>
            <a:r>
              <a:rPr lang="en-US" sz="1800" dirty="0">
                <a:latin typeface="Times New Roman" pitchFamily="18" charset="0"/>
                <a:cs typeface="Times New Roman" pitchFamily="18" charset="0"/>
              </a:rPr>
              <a:t>			     : </a:t>
            </a:r>
            <a:r>
              <a:rPr lang="en-US" sz="1800" dirty="0">
                <a:ln>
                  <a:solidFill>
                    <a:schemeClr val="bg2">
                      <a:lumMod val="50000"/>
                    </a:schemeClr>
                  </a:solidFill>
                </a:ln>
                <a:latin typeface="Times New Roman" pitchFamily="18" charset="0"/>
                <a:cs typeface="Times New Roman" pitchFamily="18" charset="0"/>
                <a:hlinkClick r:id="rId4"/>
              </a:rPr>
              <a:t>www.advancedabcgroup.com</a:t>
            </a:r>
            <a:br>
              <a:rPr lang="en-US" sz="1800" dirty="0">
                <a:ln>
                  <a:solidFill>
                    <a:schemeClr val="bg2">
                      <a:lumMod val="50000"/>
                    </a:schemeClr>
                  </a:solidFill>
                </a:ln>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ABC Technical Service</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180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1800" b="1" dirty="0">
                <a:ln w="1905"/>
                <a:solidFill>
                  <a:schemeClr val="bg2">
                    <a:lumMod val="50000"/>
                  </a:schemeClr>
                </a:solidFill>
                <a:effectLst>
                  <a:innerShdw blurRad="69850" dist="43180" dir="5400000">
                    <a:srgbClr val="000000">
                      <a:alpha val="65000"/>
                    </a:srgbClr>
                  </a:innerShdw>
                </a:effectLst>
                <a:latin typeface="Times New Roman" pitchFamily="18" charset="0"/>
                <a:cs typeface="Times New Roman" pitchFamily="18" charset="0"/>
              </a:rPr>
              <a:t>+88-01730795195</a:t>
            </a:r>
            <a:b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br>
            <a:r>
              <a:rPr lang="en-US" sz="1800" b="1" dirty="0">
                <a:ln w="1905"/>
                <a:solidFill>
                  <a:schemeClr val="tx1">
                    <a:lumMod val="65000"/>
                    <a:lumOff val="35000"/>
                  </a:schemeClr>
                </a:solidFill>
                <a:effectLst>
                  <a:innerShdw blurRad="69850" dist="43180" dir="5400000">
                    <a:srgbClr val="000000">
                      <a:alpha val="65000"/>
                    </a:srgbClr>
                  </a:innerShdw>
                </a:effectLst>
                <a:latin typeface="Times New Roman" pitchFamily="18" charset="0"/>
                <a:cs typeface="Times New Roman" pitchFamily="18" charset="0"/>
              </a:rPr>
              <a:t>Product Orders	</a:t>
            </a:r>
            <a: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lang="en-US" sz="1800" dirty="0">
                <a:ln w="1905"/>
                <a:solidFill>
                  <a:schemeClr val="bg2">
                    <a:lumMod val="50000"/>
                  </a:schemeClr>
                </a:solidFill>
                <a:effectLst>
                  <a:innerShdw blurRad="69850" dist="43180" dir="5400000">
                    <a:srgbClr val="000000">
                      <a:alpha val="65000"/>
                    </a:srgbClr>
                  </a:innerShdw>
                </a:effectLst>
                <a:latin typeface="Times New Roman" pitchFamily="18" charset="0"/>
                <a:cs typeface="Times New Roman" pitchFamily="18" charset="0"/>
              </a:rPr>
              <a:t>:</a:t>
            </a:r>
            <a:r>
              <a:rPr lang="en-US" sz="1800" b="1" dirty="0">
                <a:ln w="1905"/>
                <a:solidFill>
                  <a:schemeClr val="bg2">
                    <a:lumMod val="50000"/>
                  </a:schemeClr>
                </a:solidFill>
                <a:effectLst>
                  <a:innerShdw blurRad="69850" dist="43180" dir="5400000">
                    <a:srgbClr val="000000">
                      <a:alpha val="65000"/>
                    </a:srgbClr>
                  </a:innerShdw>
                </a:effectLst>
                <a:latin typeface="Times New Roman" pitchFamily="18" charset="0"/>
                <a:cs typeface="Times New Roman" pitchFamily="18" charset="0"/>
              </a:rPr>
              <a:t> +88-01730795222</a:t>
            </a:r>
            <a:br>
              <a:rPr lang="en-US" sz="1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br>
            <a:br>
              <a:rPr lang="en-US" sz="2000" dirty="0">
                <a:latin typeface="Times New Roman" pitchFamily="18" charset="0"/>
                <a:cs typeface="Times New Roman" pitchFamily="18" charset="0"/>
              </a:rPr>
            </a:br>
            <a:br>
              <a:rPr lang="en-US" sz="2000" dirty="0">
                <a:latin typeface="Times New Roman" pitchFamily="18" charset="0"/>
                <a:cs typeface="Times New Roman" pitchFamily="18" charset="0"/>
              </a:rPr>
            </a:br>
            <a:br>
              <a:rPr lang="en-US" sz="2000" dirty="0">
                <a:latin typeface="Times New Roman" pitchFamily="18" charset="0"/>
                <a:cs typeface="Times New Roman" pitchFamily="18" charset="0"/>
              </a:rPr>
            </a:br>
            <a:endParaRPr lang="en-US" sz="2000" dirty="0">
              <a:latin typeface="Times New Roman" pitchFamily="18" charset="0"/>
              <a:cs typeface="Times New Roman" pitchFamily="18" charset="0"/>
            </a:endParaRPr>
          </a:p>
        </p:txBody>
      </p:sp>
      <p:sp>
        <p:nvSpPr>
          <p:cNvPr id="3" name="Footer Placeholder 2"/>
          <p:cNvSpPr>
            <a:spLocks noGrp="1"/>
          </p:cNvSpPr>
          <p:nvPr>
            <p:ph type="ftr" sz="quarter" idx="11"/>
          </p:nvPr>
        </p:nvSpPr>
        <p:spPr>
          <a:xfrm>
            <a:off x="0" y="6324600"/>
            <a:ext cx="2895600" cy="365125"/>
          </a:xfrm>
        </p:spPr>
        <p:txBody>
          <a:bodyPr/>
          <a:lstStyle/>
          <a:p>
            <a:r>
              <a:rPr lang="en-US" sz="1400" b="1"/>
              <a:t>ABC Corporation </a:t>
            </a:r>
            <a:endParaRPr lang="en-US" sz="1400" b="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5000"/>
            <a:lum/>
          </a:blip>
          <a:srcRect/>
          <a:stretch>
            <a:fillRect l="-3000" t="-8000" r="-33000" b="-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imes New Roman" pitchFamily="18" charset="0"/>
                <a:cs typeface="Times New Roman" pitchFamily="18" charset="0"/>
              </a:rPr>
              <a:t>ABOUT US</a:t>
            </a:r>
          </a:p>
        </p:txBody>
      </p:sp>
      <p:sp>
        <p:nvSpPr>
          <p:cNvPr id="3" name="Content Placeholder 2"/>
          <p:cNvSpPr>
            <a:spLocks noGrp="1"/>
          </p:cNvSpPr>
          <p:nvPr>
            <p:ph idx="1"/>
          </p:nvPr>
        </p:nvSpPr>
        <p:spPr>
          <a:xfrm>
            <a:off x="-76200" y="1798637"/>
            <a:ext cx="8534400" cy="4525963"/>
          </a:xfrm>
        </p:spPr>
        <p:txBody>
          <a:bodyPr>
            <a:normAutofit/>
          </a:bodyPr>
          <a:lstStyle/>
          <a:p>
            <a:pPr algn="just">
              <a:buNone/>
            </a:pPr>
            <a:r>
              <a:rPr lang="en-US" sz="1800" b="1" dirty="0"/>
              <a:t>      </a:t>
            </a:r>
            <a:r>
              <a:rPr lang="en-US" sz="1800" b="1" dirty="0">
                <a:latin typeface="Times New Roman" pitchFamily="18" charset="0"/>
                <a:cs typeface="Times New Roman" pitchFamily="18" charset="0"/>
              </a:rPr>
              <a:t>ABC Corporation, Bangladesh (ESTD.2011)</a:t>
            </a:r>
            <a:r>
              <a:rPr lang="en-US" sz="1800" dirty="0">
                <a:latin typeface="Times New Roman" pitchFamily="18" charset="0"/>
                <a:cs typeface="Times New Roman" pitchFamily="18" charset="0"/>
              </a:rPr>
              <a:t> is an </a:t>
            </a:r>
            <a:r>
              <a:rPr lang="en-US" sz="1800" b="1" dirty="0">
                <a:latin typeface="Times New Roman" pitchFamily="18" charset="0"/>
                <a:cs typeface="Times New Roman" pitchFamily="18" charset="0"/>
              </a:rPr>
              <a:t>ISO 9001:2015 certified</a:t>
            </a:r>
            <a:r>
              <a:rPr lang="en-US" sz="1800" dirty="0">
                <a:latin typeface="Times New Roman" pitchFamily="18" charset="0"/>
                <a:cs typeface="Times New Roman" pitchFamily="18" charset="0"/>
              </a:rPr>
              <a:t> &amp; a leading medical device importer &amp; distributor company in the sector of IVD (In-Vitro Diagnostic) at healthcare in Bangladesh which is focused on IVD instruments, Reagents, Quality Controls and then consumables, and disposables etc. for different manufacturer’s product categories. We have more than 10,000 medical device installations experience, a sales network of 45 branch office at different cities in the country, more than 100 sales people, 80+ service engineers, 200 sub dealers</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 with a wide range of medical products. We made revolution in the IVD sector by introducing new technology, methods, special tests, high quality and fully automation system which is using first world countries. </a:t>
            </a:r>
          </a:p>
          <a:p>
            <a:pPr algn="just">
              <a:buNone/>
            </a:pPr>
            <a:endParaRPr lang="en-US" sz="1800" dirty="0"/>
          </a:p>
          <a:p>
            <a:pPr algn="just">
              <a:buNone/>
            </a:pPr>
            <a:r>
              <a:rPr lang="en-US" sz="1800" dirty="0"/>
              <a:t>       </a:t>
            </a:r>
          </a:p>
          <a:p>
            <a:pPr>
              <a:buNone/>
            </a:pPr>
            <a:endParaRPr lang="en-US" dirty="0"/>
          </a:p>
        </p:txBody>
      </p:sp>
      <p:sp>
        <p:nvSpPr>
          <p:cNvPr id="4" name="Footer Placeholder 3"/>
          <p:cNvSpPr>
            <a:spLocks noGrp="1"/>
          </p:cNvSpPr>
          <p:nvPr>
            <p:ph type="ftr" sz="quarter" idx="11"/>
          </p:nvPr>
        </p:nvSpPr>
        <p:spPr>
          <a:xfrm>
            <a:off x="0" y="6264275"/>
            <a:ext cx="2895600" cy="365125"/>
          </a:xfrm>
        </p:spPr>
        <p:txBody>
          <a:bodyPr/>
          <a:lstStyle/>
          <a:p>
            <a:r>
              <a:rPr lang="en-US" sz="1400" b="1"/>
              <a:t>ABC Corporation </a:t>
            </a:r>
            <a:endParaRPr lang="en-US" sz="1400"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000" r="-22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609600"/>
            <a:ext cx="8229600" cy="5715000"/>
          </a:xfrm>
        </p:spPr>
        <p:txBody>
          <a:bodyPr>
            <a:normAutofit/>
          </a:bodyPr>
          <a:lstStyle/>
          <a:p>
            <a:pPr algn="ctr">
              <a:buNone/>
            </a:pPr>
            <a:r>
              <a:rPr lang="en-US" sz="2800" b="1" dirty="0">
                <a:solidFill>
                  <a:srgbClr val="C00000"/>
                </a:solidFill>
                <a:latin typeface="Times New Roman" pitchFamily="18" charset="0"/>
                <a:cs typeface="Times New Roman" pitchFamily="18" charset="0"/>
              </a:rPr>
              <a:t>OUR VISION AND MISSION</a:t>
            </a:r>
            <a:endParaRPr lang="en-US" sz="2600" b="1" dirty="0">
              <a:solidFill>
                <a:srgbClr val="C00000"/>
              </a:solidFill>
              <a:latin typeface="Times New Roman" pitchFamily="18" charset="0"/>
              <a:cs typeface="Times New Roman" pitchFamily="18" charset="0"/>
            </a:endParaRPr>
          </a:p>
          <a:p>
            <a:pPr algn="just">
              <a:buNone/>
            </a:pPr>
            <a:r>
              <a:rPr lang="en-US" sz="1800" dirty="0">
                <a:latin typeface="Times New Roman" pitchFamily="18" charset="0"/>
                <a:cs typeface="Times New Roman" pitchFamily="18" charset="0"/>
              </a:rPr>
              <a:t>	</a:t>
            </a:r>
          </a:p>
          <a:p>
            <a:pPr algn="just">
              <a:buNone/>
            </a:pPr>
            <a:r>
              <a:rPr lang="en-US" sz="1800" dirty="0">
                <a:latin typeface="Times New Roman" pitchFamily="18" charset="0"/>
                <a:cs typeface="Times New Roman" pitchFamily="18" charset="0"/>
              </a:rPr>
              <a:t>	</a:t>
            </a:r>
          </a:p>
          <a:p>
            <a:pPr algn="ctr">
              <a:buNone/>
            </a:pPr>
            <a:r>
              <a:rPr lang="en-US" sz="1800" dirty="0">
                <a:latin typeface="Times New Roman" pitchFamily="18" charset="0"/>
                <a:cs typeface="Times New Roman" pitchFamily="18" charset="0"/>
              </a:rPr>
              <a:t>	“</a:t>
            </a:r>
            <a:r>
              <a:rPr lang="en-US" sz="2000" b="1" dirty="0">
                <a:latin typeface="Times New Roman" pitchFamily="18" charset="0"/>
                <a:cs typeface="Times New Roman" pitchFamily="18" charset="0"/>
              </a:rPr>
              <a:t>Our vision is to improve Diagnostic Sector of Bangladesh by Providing cost Effective &amp; Innovative Products and Services”.</a:t>
            </a:r>
            <a:endParaRPr lang="en-US" sz="1800" b="1" dirty="0">
              <a:latin typeface="Times New Roman" pitchFamily="18" charset="0"/>
              <a:cs typeface="Times New Roman" pitchFamily="18" charset="0"/>
            </a:endParaRPr>
          </a:p>
          <a:p>
            <a:pPr algn="just">
              <a:buNone/>
            </a:pPr>
            <a:endParaRPr lang="en-US" sz="1800" dirty="0">
              <a:latin typeface="Times New Roman" pitchFamily="18" charset="0"/>
              <a:cs typeface="Times New Roman" pitchFamily="18" charset="0"/>
            </a:endParaRPr>
          </a:p>
          <a:p>
            <a:pPr algn="just">
              <a:buNone/>
            </a:pPr>
            <a:endParaRPr lang="en-US" sz="1800" dirty="0">
              <a:latin typeface="Times New Roman" pitchFamily="18" charset="0"/>
              <a:cs typeface="Times New Roman" pitchFamily="18" charset="0"/>
            </a:endParaRPr>
          </a:p>
          <a:p>
            <a:pPr algn="just">
              <a:buNone/>
            </a:pPr>
            <a:r>
              <a:rPr lang="en-US" sz="1800" dirty="0">
                <a:latin typeface="Times New Roman" pitchFamily="18" charset="0"/>
                <a:cs typeface="Times New Roman" pitchFamily="18" charset="0"/>
              </a:rPr>
              <a:t>      Inspiring by our vision, </a:t>
            </a:r>
            <a:r>
              <a:rPr lang="en-US" sz="1800" b="1" dirty="0">
                <a:latin typeface="Times New Roman" pitchFamily="18" charset="0"/>
                <a:cs typeface="Times New Roman" pitchFamily="18" charset="0"/>
              </a:rPr>
              <a:t>Our Mission </a:t>
            </a:r>
            <a:r>
              <a:rPr lang="en-US" sz="1800" dirty="0">
                <a:latin typeface="Times New Roman" pitchFamily="18" charset="0"/>
                <a:cs typeface="Times New Roman" pitchFamily="18" charset="0"/>
              </a:rPr>
              <a:t>is to retain our leading position in the field of In Vitro Diagnostic (IVD) sector in Bangladesh. We want to spread our service to each and every kind of laboratories of IVD sector all over the country and ensure at least one unit of our analyzer must be installed in any of the laboratory within the near future, although we have already installed about 10,000 analyzers so far. </a:t>
            </a:r>
          </a:p>
          <a:p>
            <a:pPr>
              <a:buNone/>
            </a:pPr>
            <a:endParaRPr lang="en-US" sz="1800" dirty="0"/>
          </a:p>
          <a:p>
            <a:pPr>
              <a:buNone/>
            </a:pPr>
            <a:endParaRPr lang="en-US" sz="1800" dirty="0"/>
          </a:p>
          <a:p>
            <a:pPr algn="ctr">
              <a:buNone/>
            </a:pPr>
            <a:endParaRPr lang="en-US" sz="1800" dirty="0"/>
          </a:p>
        </p:txBody>
      </p:sp>
      <p:sp>
        <p:nvSpPr>
          <p:cNvPr id="4" name="Footer Placeholder 3"/>
          <p:cNvSpPr>
            <a:spLocks noGrp="1"/>
          </p:cNvSpPr>
          <p:nvPr>
            <p:ph type="ftr" sz="quarter" idx="11"/>
          </p:nvPr>
        </p:nvSpPr>
        <p:spPr>
          <a:xfrm>
            <a:off x="0" y="6264275"/>
            <a:ext cx="2895600" cy="365125"/>
          </a:xfrm>
        </p:spPr>
        <p:txBody>
          <a:bodyPr/>
          <a:lstStyle/>
          <a:p>
            <a:r>
              <a:rPr lang="en-US" sz="1400" b="1"/>
              <a:t>ABC Corporation </a:t>
            </a:r>
            <a:endParaRPr lang="en-US" sz="1400" b="1"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715000"/>
          </a:xfrm>
        </p:spPr>
        <p:txBody>
          <a:bodyPr>
            <a:normAutofit/>
          </a:bodyPr>
          <a:lstStyle/>
          <a:p>
            <a:pPr algn="ctr">
              <a:buNone/>
            </a:pPr>
            <a:r>
              <a:rPr lang="en-US" sz="3000" b="1" dirty="0">
                <a:solidFill>
                  <a:srgbClr val="C00000"/>
                </a:solidFill>
                <a:latin typeface="Times New Roman" pitchFamily="18" charset="0"/>
                <a:cs typeface="Times New Roman" pitchFamily="18" charset="0"/>
              </a:rPr>
              <a:t>COMPANY MANAGEMENT</a:t>
            </a:r>
          </a:p>
          <a:p>
            <a:pPr>
              <a:buNone/>
            </a:pPr>
            <a:r>
              <a:rPr lang="en-US" sz="1800" dirty="0">
                <a:latin typeface="Times New Roman" pitchFamily="18" charset="0"/>
                <a:cs typeface="Times New Roman" pitchFamily="18" charset="0"/>
              </a:rPr>
              <a:t>      It is our pleasure to introduce our Management team as:</a:t>
            </a:r>
          </a:p>
          <a:p>
            <a:pPr>
              <a:buNone/>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buAutoNum type="arabicPeriod"/>
            </a:pPr>
            <a:endParaRPr lang="en-US" sz="1800" dirty="0">
              <a:latin typeface="Times New Roman" pitchFamily="18" charset="0"/>
              <a:cs typeface="Times New Roman" pitchFamily="18" charset="0"/>
            </a:endParaRPr>
          </a:p>
          <a:p>
            <a:pPr>
              <a:buNone/>
            </a:pPr>
            <a:endParaRPr lang="en-US" sz="1800" dirty="0">
              <a:latin typeface="Times New Roman" pitchFamily="18" charset="0"/>
              <a:cs typeface="Times New Roman" pitchFamily="18" charset="0"/>
            </a:endParaRPr>
          </a:p>
          <a:p>
            <a:pPr algn="ctr">
              <a:buNone/>
            </a:pPr>
            <a:endParaRPr lang="en-US" sz="1800" dirty="0">
              <a:latin typeface="Times New Roman" pitchFamily="18" charset="0"/>
              <a:cs typeface="Times New Roman" pitchFamily="18" charset="0"/>
            </a:endParaRPr>
          </a:p>
        </p:txBody>
      </p:sp>
      <p:sp>
        <p:nvSpPr>
          <p:cNvPr id="4" name="Footer Placeholder 3"/>
          <p:cNvSpPr>
            <a:spLocks noGrp="1"/>
          </p:cNvSpPr>
          <p:nvPr>
            <p:ph type="ftr" sz="quarter" idx="11"/>
          </p:nvPr>
        </p:nvSpPr>
        <p:spPr>
          <a:xfrm>
            <a:off x="0" y="6264275"/>
            <a:ext cx="2895600" cy="365125"/>
          </a:xfrm>
        </p:spPr>
        <p:txBody>
          <a:bodyPr/>
          <a:lstStyle/>
          <a:p>
            <a:r>
              <a:rPr lang="en-US" sz="1400" b="1"/>
              <a:t>ABC Corporation </a:t>
            </a:r>
            <a:endParaRPr lang="en-US" sz="1400" b="1" dirty="0"/>
          </a:p>
        </p:txBody>
      </p:sp>
      <p:sp>
        <p:nvSpPr>
          <p:cNvPr id="5" name="Rounded Rectangle 4"/>
          <p:cNvSpPr/>
          <p:nvPr/>
        </p:nvSpPr>
        <p:spPr>
          <a:xfrm>
            <a:off x="1524000" y="1371600"/>
            <a:ext cx="2743200" cy="1828800"/>
          </a:xfrm>
          <a:prstGeom prst="roundRect">
            <a:avLst>
              <a:gd name="adj" fmla="val 36022"/>
            </a:avLst>
          </a:prstGeom>
          <a:blipFill>
            <a:blip r:embed="rId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p:cNvSpPr/>
          <p:nvPr/>
        </p:nvSpPr>
        <p:spPr>
          <a:xfrm>
            <a:off x="4648200" y="3886200"/>
            <a:ext cx="2743200" cy="1828800"/>
          </a:xfrm>
          <a:prstGeom prst="roundRect">
            <a:avLst>
              <a:gd name="adj" fmla="val 36022"/>
            </a:avLst>
          </a:prstGeom>
          <a:blipFill>
            <a:blip r:embed="rId3"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a:off x="1524000" y="3886200"/>
            <a:ext cx="2743200" cy="1828800"/>
          </a:xfrm>
          <a:prstGeom prst="roundRect">
            <a:avLst>
              <a:gd name="adj" fmla="val 36022"/>
            </a:avLst>
          </a:prstGeom>
          <a:blipFill>
            <a:blip r:embed="rId4"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a:off x="4572000" y="1447800"/>
            <a:ext cx="2743200" cy="1828800"/>
          </a:xfrm>
          <a:prstGeom prst="roundRect">
            <a:avLst>
              <a:gd name="adj" fmla="val 36022"/>
            </a:avLst>
          </a:prstGeom>
          <a:blipFill>
            <a:blip r:embed="rId5"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371600" y="3163669"/>
            <a:ext cx="3048000" cy="646331"/>
          </a:xfrm>
          <a:prstGeom prst="rect">
            <a:avLst/>
          </a:prstGeom>
          <a:noFill/>
        </p:spPr>
        <p:txBody>
          <a:bodyPr wrap="square" rtlCol="0">
            <a:spAutoFit/>
          </a:bodyPr>
          <a:lstStyle/>
          <a:p>
            <a:pPr algn="ctr"/>
            <a:r>
              <a:rPr lang="en-US" b="1" dirty="0"/>
              <a:t>Engr. Md. </a:t>
            </a:r>
            <a:r>
              <a:rPr lang="en-US" b="1" dirty="0" err="1"/>
              <a:t>Shahriar</a:t>
            </a:r>
            <a:r>
              <a:rPr lang="en-US" b="1" dirty="0"/>
              <a:t> </a:t>
            </a:r>
            <a:r>
              <a:rPr lang="en-US" b="1" dirty="0" err="1"/>
              <a:t>Shourave</a:t>
            </a:r>
            <a:endParaRPr lang="en-US" b="1" dirty="0"/>
          </a:p>
          <a:p>
            <a:pPr algn="ctr"/>
            <a:r>
              <a:rPr lang="en-US" dirty="0"/>
              <a:t>Group Managing Director</a:t>
            </a:r>
          </a:p>
        </p:txBody>
      </p:sp>
      <p:sp>
        <p:nvSpPr>
          <p:cNvPr id="13" name="TextBox 12"/>
          <p:cNvSpPr txBox="1"/>
          <p:nvPr/>
        </p:nvSpPr>
        <p:spPr>
          <a:xfrm>
            <a:off x="4572000" y="3200400"/>
            <a:ext cx="3048000" cy="646331"/>
          </a:xfrm>
          <a:prstGeom prst="rect">
            <a:avLst/>
          </a:prstGeom>
          <a:noFill/>
        </p:spPr>
        <p:txBody>
          <a:bodyPr wrap="square" rtlCol="0">
            <a:spAutoFit/>
          </a:bodyPr>
          <a:lstStyle/>
          <a:p>
            <a:pPr algn="ctr"/>
            <a:r>
              <a:rPr lang="en-US" b="1" dirty="0"/>
              <a:t>Engr. Md. </a:t>
            </a:r>
            <a:r>
              <a:rPr lang="en-US" b="1" dirty="0" err="1"/>
              <a:t>Mosarof</a:t>
            </a:r>
            <a:r>
              <a:rPr lang="en-US" b="1" dirty="0"/>
              <a:t> </a:t>
            </a:r>
            <a:r>
              <a:rPr lang="en-US" b="1" dirty="0" err="1"/>
              <a:t>Hosan</a:t>
            </a:r>
            <a:r>
              <a:rPr lang="en-US" b="1" dirty="0"/>
              <a:t> </a:t>
            </a:r>
            <a:r>
              <a:rPr lang="en-US" dirty="0"/>
              <a:t>Executive Director </a:t>
            </a:r>
          </a:p>
        </p:txBody>
      </p:sp>
      <p:sp>
        <p:nvSpPr>
          <p:cNvPr id="14" name="TextBox 13"/>
          <p:cNvSpPr txBox="1"/>
          <p:nvPr/>
        </p:nvSpPr>
        <p:spPr>
          <a:xfrm>
            <a:off x="1447800" y="5754469"/>
            <a:ext cx="3048000" cy="646331"/>
          </a:xfrm>
          <a:prstGeom prst="rect">
            <a:avLst/>
          </a:prstGeom>
          <a:noFill/>
        </p:spPr>
        <p:txBody>
          <a:bodyPr wrap="square" rtlCol="0">
            <a:spAutoFit/>
          </a:bodyPr>
          <a:lstStyle/>
          <a:p>
            <a:pPr algn="ctr"/>
            <a:r>
              <a:rPr lang="en-US" b="1" dirty="0"/>
              <a:t>Engr. Md. Anwar </a:t>
            </a:r>
            <a:r>
              <a:rPr lang="en-US" b="1" dirty="0" err="1"/>
              <a:t>Hossain</a:t>
            </a:r>
            <a:r>
              <a:rPr lang="en-US" b="1" dirty="0"/>
              <a:t> </a:t>
            </a:r>
            <a:r>
              <a:rPr lang="en-US" dirty="0"/>
              <a:t>Director (Sales &amp; Marketing)</a:t>
            </a:r>
          </a:p>
        </p:txBody>
      </p:sp>
      <p:sp>
        <p:nvSpPr>
          <p:cNvPr id="15" name="TextBox 14"/>
          <p:cNvSpPr txBox="1"/>
          <p:nvPr/>
        </p:nvSpPr>
        <p:spPr>
          <a:xfrm>
            <a:off x="4648200" y="5754469"/>
            <a:ext cx="3048000" cy="646331"/>
          </a:xfrm>
          <a:prstGeom prst="rect">
            <a:avLst/>
          </a:prstGeom>
          <a:noFill/>
        </p:spPr>
        <p:txBody>
          <a:bodyPr wrap="square" rtlCol="0">
            <a:spAutoFit/>
          </a:bodyPr>
          <a:lstStyle/>
          <a:p>
            <a:pPr algn="ctr"/>
            <a:r>
              <a:rPr lang="en-US" b="1" dirty="0"/>
              <a:t>Engr. </a:t>
            </a:r>
            <a:r>
              <a:rPr lang="en-US" b="1" dirty="0" err="1"/>
              <a:t>Parikshit</a:t>
            </a:r>
            <a:r>
              <a:rPr lang="en-US" b="1" dirty="0"/>
              <a:t> </a:t>
            </a:r>
            <a:r>
              <a:rPr lang="en-US" b="1" dirty="0" err="1"/>
              <a:t>Basak</a:t>
            </a:r>
            <a:r>
              <a:rPr lang="en-US" b="1" dirty="0"/>
              <a:t> </a:t>
            </a:r>
            <a:r>
              <a:rPr lang="en-US" dirty="0"/>
              <a:t> Technical Director</a:t>
            </a:r>
          </a:p>
        </p:txBody>
      </p:sp>
      <p:sp>
        <p:nvSpPr>
          <p:cNvPr id="17" name="6-Point Star 16"/>
          <p:cNvSpPr/>
          <p:nvPr/>
        </p:nvSpPr>
        <p:spPr>
          <a:xfrm rot="4339119">
            <a:off x="7498368" y="4672120"/>
            <a:ext cx="2467052" cy="3307116"/>
          </a:xfrm>
          <a:prstGeom prst="star6">
            <a:avLst>
              <a:gd name="adj" fmla="val 17877"/>
              <a:gd name="hf" fmla="val 115470"/>
            </a:avLst>
          </a:prstGeom>
          <a:solidFill>
            <a:srgbClr val="CC0000"/>
          </a:solidFill>
          <a:ln>
            <a:solidFill>
              <a:srgbClr val="CC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839200" cy="6324600"/>
          </a:xfrm>
        </p:spPr>
        <p:txBody>
          <a:bodyPr>
            <a:normAutofit/>
          </a:bodyPr>
          <a:lstStyle/>
          <a:p>
            <a:pPr>
              <a:buNone/>
            </a:pPr>
            <a:endParaRPr lang="en-US" sz="1800" dirty="0"/>
          </a:p>
          <a:p>
            <a:pPr>
              <a:buAutoNum type="arabicPeriod"/>
            </a:pPr>
            <a:endParaRPr lang="en-US" sz="1800" dirty="0"/>
          </a:p>
          <a:p>
            <a:pPr algn="just">
              <a:buNone/>
            </a:pPr>
            <a:r>
              <a:rPr lang="en-US" sz="1800" dirty="0"/>
              <a:t>       </a:t>
            </a:r>
          </a:p>
        </p:txBody>
      </p:sp>
      <p:sp>
        <p:nvSpPr>
          <p:cNvPr id="4" name="Footer Placeholder 3"/>
          <p:cNvSpPr>
            <a:spLocks noGrp="1"/>
          </p:cNvSpPr>
          <p:nvPr>
            <p:ph type="ftr" sz="quarter" idx="11"/>
          </p:nvPr>
        </p:nvSpPr>
        <p:spPr>
          <a:xfrm>
            <a:off x="0" y="6264275"/>
            <a:ext cx="2895600" cy="365125"/>
          </a:xfrm>
        </p:spPr>
        <p:txBody>
          <a:bodyPr/>
          <a:lstStyle/>
          <a:p>
            <a:r>
              <a:rPr lang="en-US" sz="1400" b="1"/>
              <a:t>ABC Corporation </a:t>
            </a:r>
            <a:endParaRPr lang="en-US" sz="1400" b="1" dirty="0"/>
          </a:p>
        </p:txBody>
      </p:sp>
      <p:sp>
        <p:nvSpPr>
          <p:cNvPr id="13" name="TextBox 12"/>
          <p:cNvSpPr txBox="1"/>
          <p:nvPr/>
        </p:nvSpPr>
        <p:spPr>
          <a:xfrm>
            <a:off x="990600" y="4771072"/>
            <a:ext cx="7391400" cy="1477328"/>
          </a:xfrm>
          <a:prstGeom prst="rect">
            <a:avLst/>
          </a:prstGeom>
          <a:noFill/>
        </p:spPr>
        <p:txBody>
          <a:bodyPr wrap="square" rtlCol="0">
            <a:spAutoFit/>
          </a:bodyPr>
          <a:lstStyle/>
          <a:p>
            <a:pPr algn="just"/>
            <a:r>
              <a:rPr lang="en-US" dirty="0">
                <a:latin typeface="Times New Roman" pitchFamily="18" charset="0"/>
                <a:cs typeface="Times New Roman" pitchFamily="18" charset="0"/>
              </a:rPr>
              <a:t>The total number of employees in our company is about 230 including headquarter and other branches in Bangladesh. Among them the total number of Sales officers are 100, Service Engineers are 80+ and others in house office management. All of our employees are very dedicated, well trained, young, energetic and professional.</a:t>
            </a:r>
          </a:p>
        </p:txBody>
      </p:sp>
      <p:sp>
        <p:nvSpPr>
          <p:cNvPr id="16" name="TextBox 15"/>
          <p:cNvSpPr txBox="1"/>
          <p:nvPr/>
        </p:nvSpPr>
        <p:spPr>
          <a:xfrm>
            <a:off x="914400" y="685800"/>
            <a:ext cx="7391400" cy="461665"/>
          </a:xfrm>
          <a:prstGeom prst="rect">
            <a:avLst/>
          </a:prstGeom>
          <a:noFill/>
        </p:spPr>
        <p:txBody>
          <a:bodyPr wrap="square" rtlCol="0">
            <a:spAutoFit/>
          </a:bodyPr>
          <a:lstStyle/>
          <a:p>
            <a:pPr algn="ctr"/>
            <a:r>
              <a:rPr lang="en-US" sz="2400" b="1" dirty="0">
                <a:solidFill>
                  <a:srgbClr val="C00000"/>
                </a:solidFill>
                <a:latin typeface="Times New Roman" pitchFamily="18" charset="0"/>
                <a:cs typeface="Times New Roman" pitchFamily="18" charset="0"/>
              </a:rPr>
              <a:t>Team ABC Corporation</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74694" y="1071265"/>
            <a:ext cx="6750106" cy="380553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5000" r="-25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itchFamily="18" charset="0"/>
                <a:cs typeface="Times New Roman" pitchFamily="18" charset="0"/>
              </a:rPr>
              <a:t>ABOUT BANGLADESH</a:t>
            </a:r>
            <a:endParaRPr lang="en-US" dirty="0">
              <a:latin typeface="Times New Roman" pitchFamily="18" charset="0"/>
              <a:cs typeface="Times New Roman" pitchFamily="18" charset="0"/>
            </a:endParaRPr>
          </a:p>
        </p:txBody>
      </p:sp>
      <p:sp>
        <p:nvSpPr>
          <p:cNvPr id="3" name="Content Placeholder 2"/>
          <p:cNvSpPr>
            <a:spLocks noGrp="1"/>
          </p:cNvSpPr>
          <p:nvPr>
            <p:ph sz="half" idx="1"/>
          </p:nvPr>
        </p:nvSpPr>
        <p:spPr>
          <a:xfrm>
            <a:off x="304800" y="2133600"/>
            <a:ext cx="4953000" cy="3992563"/>
          </a:xfrm>
        </p:spPr>
        <p:txBody>
          <a:bodyPr/>
          <a:lstStyle/>
          <a:p>
            <a:pPr>
              <a:lnSpc>
                <a:spcPct val="200000"/>
              </a:lnSpc>
            </a:pPr>
            <a:r>
              <a:rPr lang="en-US" sz="1800" b="1" dirty="0">
                <a:solidFill>
                  <a:schemeClr val="accent1">
                    <a:lumMod val="75000"/>
                  </a:schemeClr>
                </a:solidFill>
                <a:latin typeface="Times New Roman" pitchFamily="18" charset="0"/>
                <a:cs typeface="Times New Roman" pitchFamily="18" charset="0"/>
              </a:rPr>
              <a:t>Total Population: 167821313</a:t>
            </a:r>
          </a:p>
          <a:p>
            <a:pPr>
              <a:lnSpc>
                <a:spcPct val="200000"/>
              </a:lnSpc>
            </a:pPr>
            <a:r>
              <a:rPr lang="en-US" sz="1800" b="1" dirty="0">
                <a:solidFill>
                  <a:schemeClr val="accent1">
                    <a:lumMod val="75000"/>
                  </a:schemeClr>
                </a:solidFill>
                <a:latin typeface="Times New Roman" pitchFamily="18" charset="0"/>
                <a:cs typeface="Times New Roman" pitchFamily="18" charset="0"/>
              </a:rPr>
              <a:t>Male/Female ratio: 50.6/49.4</a:t>
            </a:r>
          </a:p>
          <a:p>
            <a:pPr>
              <a:lnSpc>
                <a:spcPct val="200000"/>
              </a:lnSpc>
            </a:pPr>
            <a:r>
              <a:rPr lang="en-US" sz="1800" b="1" dirty="0">
                <a:solidFill>
                  <a:schemeClr val="accent1">
                    <a:lumMod val="75000"/>
                  </a:schemeClr>
                </a:solidFill>
                <a:latin typeface="Times New Roman" pitchFamily="18" charset="0"/>
                <a:cs typeface="Times New Roman" pitchFamily="18" charset="0"/>
              </a:rPr>
              <a:t>Registered Healthcare Organization:26500</a:t>
            </a:r>
          </a:p>
          <a:p>
            <a:pPr>
              <a:lnSpc>
                <a:spcPct val="200000"/>
              </a:lnSpc>
            </a:pPr>
            <a:r>
              <a:rPr lang="en-US" sz="1800" b="1" dirty="0">
                <a:solidFill>
                  <a:schemeClr val="accent1">
                    <a:lumMod val="75000"/>
                  </a:schemeClr>
                </a:solidFill>
                <a:latin typeface="Times New Roman" pitchFamily="18" charset="0"/>
                <a:cs typeface="Times New Roman" pitchFamily="18" charset="0"/>
              </a:rPr>
              <a:t>GDP: 400.00 USD Billion</a:t>
            </a:r>
          </a:p>
          <a:p>
            <a:pPr>
              <a:lnSpc>
                <a:spcPct val="200000"/>
              </a:lnSpc>
            </a:pPr>
            <a:r>
              <a:rPr lang="en-US" sz="1800" b="1" dirty="0">
                <a:solidFill>
                  <a:schemeClr val="accent1">
                    <a:lumMod val="75000"/>
                  </a:schemeClr>
                </a:solidFill>
                <a:latin typeface="Times New Roman" pitchFamily="18" charset="0"/>
                <a:cs typeface="Times New Roman" pitchFamily="18" charset="0"/>
              </a:rPr>
              <a:t>Total area: 147,610 SQ.KM</a:t>
            </a:r>
          </a:p>
          <a:p>
            <a:endParaRPr lang="en-US" dirty="0">
              <a:latin typeface="Times New Roman" pitchFamily="18" charset="0"/>
              <a:cs typeface="Times New Roman" pitchFamily="18" charset="0"/>
            </a:endParaRPr>
          </a:p>
        </p:txBody>
      </p:sp>
      <p:pic>
        <p:nvPicPr>
          <p:cNvPr id="6" name="Content Placeholder 5" descr="map_of_bangladesh.jpg"/>
          <p:cNvPicPr>
            <a:picLocks noGrp="1" noChangeAspect="1"/>
          </p:cNvPicPr>
          <p:nvPr>
            <p:ph sz="half" idx="2"/>
          </p:nvPr>
        </p:nvPicPr>
        <p:blipFill>
          <a:blip r:embed="rId4"/>
          <a:stretch>
            <a:fillRect/>
          </a:stretch>
        </p:blipFill>
        <p:spPr>
          <a:xfrm>
            <a:off x="4876800" y="1981200"/>
            <a:ext cx="3733800" cy="3581400"/>
          </a:xfrm>
        </p:spPr>
      </p:pic>
      <p:sp>
        <p:nvSpPr>
          <p:cNvPr id="5" name="Footer Placeholder 4"/>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b="1" dirty="0">
                <a:solidFill>
                  <a:schemeClr val="accent1">
                    <a:lumMod val="75000"/>
                  </a:schemeClr>
                </a:solidFill>
                <a:latin typeface="Times New Roman" pitchFamily="18" charset="0"/>
                <a:cs typeface="Times New Roman" pitchFamily="18" charset="0"/>
              </a:rPr>
              <a:t>OUR NETWORK</a:t>
            </a:r>
            <a:endParaRPr lang="en-US" dirty="0">
              <a:solidFill>
                <a:schemeClr val="accent1">
                  <a:lumMod val="75000"/>
                </a:schemeClr>
              </a:solidFill>
              <a:latin typeface="Times New Roman" pitchFamily="18" charset="0"/>
              <a:cs typeface="Times New Roman" pitchFamily="18" charset="0"/>
            </a:endParaRPr>
          </a:p>
        </p:txBody>
      </p:sp>
      <p:pic>
        <p:nvPicPr>
          <p:cNvPr id="6" name="Content Placeholder 5" descr="bangladesh-map-vector-1608043.jpg"/>
          <p:cNvPicPr>
            <a:picLocks noGrp="1" noChangeAspect="1"/>
          </p:cNvPicPr>
          <p:nvPr>
            <p:ph idx="1"/>
          </p:nvPr>
        </p:nvPicPr>
        <p:blipFill>
          <a:blip r:embed="rId2"/>
          <a:stretch>
            <a:fillRect/>
          </a:stretch>
        </p:blipFill>
        <p:spPr>
          <a:xfrm>
            <a:off x="1752600" y="1295400"/>
            <a:ext cx="5334000" cy="5562600"/>
          </a:xfrm>
        </p:spPr>
      </p:pic>
      <p:sp>
        <p:nvSpPr>
          <p:cNvPr id="4" name="Footer Placeholder 3"/>
          <p:cNvSpPr>
            <a:spLocks noGrp="1"/>
          </p:cNvSpPr>
          <p:nvPr>
            <p:ph type="ftr" sz="quarter" idx="11"/>
          </p:nvPr>
        </p:nvSpPr>
        <p:spPr>
          <a:xfrm>
            <a:off x="0" y="6264275"/>
            <a:ext cx="2895600" cy="365125"/>
          </a:xfrm>
        </p:spPr>
        <p:txBody>
          <a:bodyPr/>
          <a:lstStyle/>
          <a:p>
            <a:r>
              <a:rPr lang="en-US" sz="1400" b="1"/>
              <a:t>ABC Corporation </a:t>
            </a:r>
            <a:endParaRPr lang="en-US" sz="1400" b="1" dirty="0"/>
          </a:p>
        </p:txBody>
      </p:sp>
      <p:pic>
        <p:nvPicPr>
          <p:cNvPr id="5" name="Picture 4" descr="Logo Virtical.png"/>
          <p:cNvPicPr>
            <a:picLocks noChangeAspect="1"/>
          </p:cNvPicPr>
          <p:nvPr/>
        </p:nvPicPr>
        <p:blipFill>
          <a:blip r:embed="rId3" cstate="print"/>
          <a:stretch>
            <a:fillRect/>
          </a:stretch>
        </p:blipFill>
        <p:spPr>
          <a:xfrm>
            <a:off x="2514600" y="3886200"/>
            <a:ext cx="980829" cy="769975"/>
          </a:xfrm>
          <a:prstGeom prst="rect">
            <a:avLst/>
          </a:prstGeom>
        </p:spPr>
      </p:pic>
      <p:pic>
        <p:nvPicPr>
          <p:cNvPr id="7" name="Picture 6" descr="Logo Virtical.png"/>
          <p:cNvPicPr>
            <a:picLocks noChangeAspect="1"/>
          </p:cNvPicPr>
          <p:nvPr/>
        </p:nvPicPr>
        <p:blipFill>
          <a:blip r:embed="rId3" cstate="print"/>
          <a:stretch>
            <a:fillRect/>
          </a:stretch>
        </p:blipFill>
        <p:spPr>
          <a:xfrm>
            <a:off x="3810000" y="4648200"/>
            <a:ext cx="980829" cy="769975"/>
          </a:xfrm>
          <a:prstGeom prst="rect">
            <a:avLst/>
          </a:prstGeom>
        </p:spPr>
      </p:pic>
      <p:pic>
        <p:nvPicPr>
          <p:cNvPr id="8" name="Picture 7" descr="Logo Virtical.png"/>
          <p:cNvPicPr>
            <a:picLocks noChangeAspect="1"/>
          </p:cNvPicPr>
          <p:nvPr/>
        </p:nvPicPr>
        <p:blipFill>
          <a:blip r:embed="rId3" cstate="print"/>
          <a:stretch>
            <a:fillRect/>
          </a:stretch>
        </p:blipFill>
        <p:spPr>
          <a:xfrm>
            <a:off x="2209800" y="2667000"/>
            <a:ext cx="980829" cy="769975"/>
          </a:xfrm>
          <a:prstGeom prst="rect">
            <a:avLst/>
          </a:prstGeom>
        </p:spPr>
      </p:pic>
      <p:pic>
        <p:nvPicPr>
          <p:cNvPr id="9" name="Picture 8" descr="Logo Virtical.png"/>
          <p:cNvPicPr>
            <a:picLocks noChangeAspect="1"/>
          </p:cNvPicPr>
          <p:nvPr/>
        </p:nvPicPr>
        <p:blipFill>
          <a:blip r:embed="rId3" cstate="print"/>
          <a:stretch>
            <a:fillRect/>
          </a:stretch>
        </p:blipFill>
        <p:spPr>
          <a:xfrm>
            <a:off x="3886200" y="3276600"/>
            <a:ext cx="980829" cy="769975"/>
          </a:xfrm>
          <a:prstGeom prst="rect">
            <a:avLst/>
          </a:prstGeom>
        </p:spPr>
      </p:pic>
      <p:pic>
        <p:nvPicPr>
          <p:cNvPr id="10" name="Picture 9" descr="Logo Virtical.png"/>
          <p:cNvPicPr>
            <a:picLocks noChangeAspect="1"/>
          </p:cNvPicPr>
          <p:nvPr/>
        </p:nvPicPr>
        <p:blipFill>
          <a:blip r:embed="rId4" cstate="print"/>
          <a:stretch>
            <a:fillRect/>
          </a:stretch>
        </p:blipFill>
        <p:spPr>
          <a:xfrm>
            <a:off x="5410200" y="2743200"/>
            <a:ext cx="762000" cy="598189"/>
          </a:xfrm>
          <a:prstGeom prst="rect">
            <a:avLst/>
          </a:prstGeom>
        </p:spPr>
      </p:pic>
      <p:pic>
        <p:nvPicPr>
          <p:cNvPr id="11" name="Picture 10" descr="Logo Virtical.png"/>
          <p:cNvPicPr>
            <a:picLocks noChangeAspect="1"/>
          </p:cNvPicPr>
          <p:nvPr/>
        </p:nvPicPr>
        <p:blipFill>
          <a:blip r:embed="rId3" cstate="print"/>
          <a:stretch>
            <a:fillRect/>
          </a:stretch>
        </p:blipFill>
        <p:spPr>
          <a:xfrm>
            <a:off x="4724400" y="4114800"/>
            <a:ext cx="980829" cy="769975"/>
          </a:xfrm>
          <a:prstGeom prst="rect">
            <a:avLst/>
          </a:prstGeom>
        </p:spPr>
      </p:pic>
      <p:pic>
        <p:nvPicPr>
          <p:cNvPr id="12" name="Picture 11" descr="Logo Virtical.png"/>
          <p:cNvPicPr>
            <a:picLocks noChangeAspect="1"/>
          </p:cNvPicPr>
          <p:nvPr/>
        </p:nvPicPr>
        <p:blipFill>
          <a:blip r:embed="rId3" cstate="print"/>
          <a:stretch>
            <a:fillRect/>
          </a:stretch>
        </p:blipFill>
        <p:spPr>
          <a:xfrm>
            <a:off x="5791200" y="4724400"/>
            <a:ext cx="980829" cy="769975"/>
          </a:xfrm>
          <a:prstGeom prst="rect">
            <a:avLst/>
          </a:prstGeom>
        </p:spPr>
      </p:pic>
      <p:pic>
        <p:nvPicPr>
          <p:cNvPr id="13" name="Picture 12" descr="Logo Virtical.png"/>
          <p:cNvPicPr>
            <a:picLocks noChangeAspect="1"/>
          </p:cNvPicPr>
          <p:nvPr/>
        </p:nvPicPr>
        <p:blipFill>
          <a:blip r:embed="rId5" cstate="print"/>
          <a:stretch>
            <a:fillRect/>
          </a:stretch>
        </p:blipFill>
        <p:spPr>
          <a:xfrm>
            <a:off x="2438400" y="1981200"/>
            <a:ext cx="914400" cy="71782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324600"/>
            <a:ext cx="2895600" cy="365125"/>
          </a:xfrm>
        </p:spPr>
        <p:txBody>
          <a:bodyPr/>
          <a:lstStyle/>
          <a:p>
            <a:r>
              <a:rPr lang="en-US" sz="1400" b="1"/>
              <a:t>ABC Corporation </a:t>
            </a:r>
            <a:endParaRPr lang="en-US" sz="1400" b="1" dirty="0"/>
          </a:p>
        </p:txBody>
      </p:sp>
      <p:sp>
        <p:nvSpPr>
          <p:cNvPr id="6" name="Rounded Rectangle 5"/>
          <p:cNvSpPr/>
          <p:nvPr/>
        </p:nvSpPr>
        <p:spPr>
          <a:xfrm>
            <a:off x="381000" y="1447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t>Mymensingh</a:t>
            </a:r>
            <a:r>
              <a:rPr lang="en-US" sz="1600" b="1" dirty="0"/>
              <a:t> Office</a:t>
            </a:r>
          </a:p>
        </p:txBody>
      </p:sp>
      <p:sp>
        <p:nvSpPr>
          <p:cNvPr id="8" name="Rounded Rectangle 7"/>
          <p:cNvSpPr/>
          <p:nvPr/>
        </p:nvSpPr>
        <p:spPr>
          <a:xfrm>
            <a:off x="2590800" y="1447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Barishal</a:t>
            </a:r>
            <a:r>
              <a:rPr lang="en-US" b="1" dirty="0"/>
              <a:t> Office</a:t>
            </a:r>
          </a:p>
        </p:txBody>
      </p:sp>
      <p:sp>
        <p:nvSpPr>
          <p:cNvPr id="9" name="Rounded Rectangle 8"/>
          <p:cNvSpPr/>
          <p:nvPr/>
        </p:nvSpPr>
        <p:spPr>
          <a:xfrm>
            <a:off x="6934200" y="1447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Khulna Office</a:t>
            </a:r>
          </a:p>
        </p:txBody>
      </p:sp>
      <p:sp>
        <p:nvSpPr>
          <p:cNvPr id="10" name="Rounded Rectangle 9"/>
          <p:cNvSpPr/>
          <p:nvPr/>
        </p:nvSpPr>
        <p:spPr>
          <a:xfrm>
            <a:off x="4800600" y="1447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Rangpur</a:t>
            </a:r>
            <a:r>
              <a:rPr lang="en-US" b="1" dirty="0"/>
              <a:t> Office</a:t>
            </a:r>
          </a:p>
        </p:txBody>
      </p:sp>
      <p:sp>
        <p:nvSpPr>
          <p:cNvPr id="11" name="Rounded Rectangle 10"/>
          <p:cNvSpPr/>
          <p:nvPr/>
        </p:nvSpPr>
        <p:spPr>
          <a:xfrm>
            <a:off x="381000" y="2057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Cumilla</a:t>
            </a:r>
            <a:r>
              <a:rPr lang="en-US" b="1" dirty="0"/>
              <a:t> Office</a:t>
            </a:r>
          </a:p>
        </p:txBody>
      </p:sp>
      <p:sp>
        <p:nvSpPr>
          <p:cNvPr id="12" name="Rounded Rectangle 11"/>
          <p:cNvSpPr/>
          <p:nvPr/>
        </p:nvSpPr>
        <p:spPr>
          <a:xfrm>
            <a:off x="2590800" y="2057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Gazipur</a:t>
            </a:r>
            <a:r>
              <a:rPr lang="en-US" b="1" dirty="0"/>
              <a:t> Office</a:t>
            </a:r>
          </a:p>
        </p:txBody>
      </p:sp>
      <p:sp>
        <p:nvSpPr>
          <p:cNvPr id="13" name="Rounded Rectangle 12"/>
          <p:cNvSpPr/>
          <p:nvPr/>
        </p:nvSpPr>
        <p:spPr>
          <a:xfrm>
            <a:off x="6934200" y="2057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Noakhali</a:t>
            </a:r>
            <a:r>
              <a:rPr lang="en-US" b="1" dirty="0"/>
              <a:t> Office</a:t>
            </a:r>
          </a:p>
        </p:txBody>
      </p:sp>
      <p:sp>
        <p:nvSpPr>
          <p:cNvPr id="14" name="Rounded Rectangle 13"/>
          <p:cNvSpPr/>
          <p:nvPr/>
        </p:nvSpPr>
        <p:spPr>
          <a:xfrm>
            <a:off x="4800600" y="2057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Faridpur</a:t>
            </a:r>
            <a:r>
              <a:rPr lang="en-US" b="1" dirty="0"/>
              <a:t> Office</a:t>
            </a:r>
          </a:p>
        </p:txBody>
      </p:sp>
      <p:sp>
        <p:nvSpPr>
          <p:cNvPr id="15" name="Rounded Rectangle 14"/>
          <p:cNvSpPr/>
          <p:nvPr/>
        </p:nvSpPr>
        <p:spPr>
          <a:xfrm>
            <a:off x="381000" y="2667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Bagura</a:t>
            </a:r>
            <a:r>
              <a:rPr lang="en-US" b="1" dirty="0"/>
              <a:t> Office</a:t>
            </a:r>
          </a:p>
        </p:txBody>
      </p:sp>
      <p:sp>
        <p:nvSpPr>
          <p:cNvPr id="16" name="Rounded Rectangle 15"/>
          <p:cNvSpPr/>
          <p:nvPr/>
        </p:nvSpPr>
        <p:spPr>
          <a:xfrm>
            <a:off x="2590800" y="2667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Pabna</a:t>
            </a:r>
            <a:r>
              <a:rPr lang="en-US" b="1" dirty="0"/>
              <a:t> Office</a:t>
            </a:r>
          </a:p>
        </p:txBody>
      </p:sp>
      <p:sp>
        <p:nvSpPr>
          <p:cNvPr id="17" name="Rounded Rectangle 16"/>
          <p:cNvSpPr/>
          <p:nvPr/>
        </p:nvSpPr>
        <p:spPr>
          <a:xfrm>
            <a:off x="6934200" y="2667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Jashore</a:t>
            </a:r>
            <a:r>
              <a:rPr lang="en-US" b="1" dirty="0"/>
              <a:t> Office</a:t>
            </a:r>
          </a:p>
        </p:txBody>
      </p:sp>
      <p:sp>
        <p:nvSpPr>
          <p:cNvPr id="18" name="Rounded Rectangle 17"/>
          <p:cNvSpPr/>
          <p:nvPr/>
        </p:nvSpPr>
        <p:spPr>
          <a:xfrm>
            <a:off x="4800600" y="2667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Sirajganj Office</a:t>
            </a:r>
          </a:p>
        </p:txBody>
      </p:sp>
      <p:sp>
        <p:nvSpPr>
          <p:cNvPr id="19" name="Rounded Rectangle 18"/>
          <p:cNvSpPr/>
          <p:nvPr/>
        </p:nvSpPr>
        <p:spPr>
          <a:xfrm>
            <a:off x="381000" y="32766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B.Baria</a:t>
            </a:r>
            <a:r>
              <a:rPr lang="en-US" b="1" dirty="0"/>
              <a:t> Office</a:t>
            </a:r>
          </a:p>
        </p:txBody>
      </p:sp>
      <p:sp>
        <p:nvSpPr>
          <p:cNvPr id="20" name="Rounded Rectangle 19"/>
          <p:cNvSpPr/>
          <p:nvPr/>
        </p:nvSpPr>
        <p:spPr>
          <a:xfrm>
            <a:off x="2590800" y="32766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Kushtia</a:t>
            </a:r>
            <a:r>
              <a:rPr lang="en-US" b="1" dirty="0"/>
              <a:t> Office</a:t>
            </a:r>
          </a:p>
        </p:txBody>
      </p:sp>
      <p:sp>
        <p:nvSpPr>
          <p:cNvPr id="21" name="Rounded Rectangle 20"/>
          <p:cNvSpPr/>
          <p:nvPr/>
        </p:nvSpPr>
        <p:spPr>
          <a:xfrm>
            <a:off x="6934200" y="32766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Jamalpur</a:t>
            </a:r>
            <a:r>
              <a:rPr lang="en-US" b="1" dirty="0"/>
              <a:t> Office</a:t>
            </a:r>
          </a:p>
        </p:txBody>
      </p:sp>
      <p:sp>
        <p:nvSpPr>
          <p:cNvPr id="22" name="Rounded Rectangle 21"/>
          <p:cNvSpPr/>
          <p:nvPr/>
        </p:nvSpPr>
        <p:spPr>
          <a:xfrm>
            <a:off x="4800600" y="32766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Sherpur</a:t>
            </a:r>
            <a:r>
              <a:rPr lang="en-US" b="1" dirty="0"/>
              <a:t> Office</a:t>
            </a:r>
          </a:p>
        </p:txBody>
      </p:sp>
      <p:sp>
        <p:nvSpPr>
          <p:cNvPr id="23" name="Rounded Rectangle 22"/>
          <p:cNvSpPr/>
          <p:nvPr/>
        </p:nvSpPr>
        <p:spPr>
          <a:xfrm>
            <a:off x="381000" y="3886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Feni</a:t>
            </a:r>
            <a:r>
              <a:rPr lang="en-US" b="1" dirty="0"/>
              <a:t> Office</a:t>
            </a:r>
          </a:p>
        </p:txBody>
      </p:sp>
      <p:sp>
        <p:nvSpPr>
          <p:cNvPr id="24" name="Rounded Rectangle 23"/>
          <p:cNvSpPr/>
          <p:nvPr/>
        </p:nvSpPr>
        <p:spPr>
          <a:xfrm>
            <a:off x="2590800" y="3886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Dinajpur</a:t>
            </a:r>
            <a:r>
              <a:rPr lang="en-US" b="1" dirty="0"/>
              <a:t> Office</a:t>
            </a:r>
          </a:p>
        </p:txBody>
      </p:sp>
      <p:sp>
        <p:nvSpPr>
          <p:cNvPr id="25" name="Rounded Rectangle 24"/>
          <p:cNvSpPr/>
          <p:nvPr/>
        </p:nvSpPr>
        <p:spPr>
          <a:xfrm>
            <a:off x="6934200" y="3886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Nilphamari</a:t>
            </a:r>
            <a:r>
              <a:rPr lang="en-US" b="1" dirty="0"/>
              <a:t> Office</a:t>
            </a:r>
          </a:p>
        </p:txBody>
      </p:sp>
      <p:sp>
        <p:nvSpPr>
          <p:cNvPr id="26" name="Rounded Rectangle 25"/>
          <p:cNvSpPr/>
          <p:nvPr/>
        </p:nvSpPr>
        <p:spPr>
          <a:xfrm>
            <a:off x="4800600" y="3886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Magura</a:t>
            </a:r>
            <a:r>
              <a:rPr lang="en-US" b="1" dirty="0"/>
              <a:t> Office</a:t>
            </a:r>
          </a:p>
        </p:txBody>
      </p:sp>
      <p:sp>
        <p:nvSpPr>
          <p:cNvPr id="27" name="Rounded Rectangle 26"/>
          <p:cNvSpPr/>
          <p:nvPr/>
        </p:nvSpPr>
        <p:spPr>
          <a:xfrm>
            <a:off x="381000" y="4495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Tangail</a:t>
            </a:r>
            <a:r>
              <a:rPr lang="en-US" b="1" dirty="0"/>
              <a:t> Office</a:t>
            </a:r>
          </a:p>
        </p:txBody>
      </p:sp>
      <p:sp>
        <p:nvSpPr>
          <p:cNvPr id="28" name="Rounded Rectangle 27"/>
          <p:cNvSpPr/>
          <p:nvPr/>
        </p:nvSpPr>
        <p:spPr>
          <a:xfrm>
            <a:off x="2590800" y="4495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Kishoreganj</a:t>
            </a:r>
            <a:r>
              <a:rPr lang="en-US" b="1" dirty="0"/>
              <a:t> Office</a:t>
            </a:r>
          </a:p>
        </p:txBody>
      </p:sp>
      <p:sp>
        <p:nvSpPr>
          <p:cNvPr id="29" name="Rounded Rectangle 28"/>
          <p:cNvSpPr/>
          <p:nvPr/>
        </p:nvSpPr>
        <p:spPr>
          <a:xfrm>
            <a:off x="6934200" y="4495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Chuadanga</a:t>
            </a:r>
            <a:r>
              <a:rPr lang="en-US" b="1" dirty="0"/>
              <a:t> Office</a:t>
            </a:r>
          </a:p>
        </p:txBody>
      </p:sp>
      <p:sp>
        <p:nvSpPr>
          <p:cNvPr id="30" name="Rounded Rectangle 29"/>
          <p:cNvSpPr/>
          <p:nvPr/>
        </p:nvSpPr>
        <p:spPr>
          <a:xfrm>
            <a:off x="4800600" y="44958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Gopalganj</a:t>
            </a:r>
            <a:r>
              <a:rPr lang="en-US" b="1" dirty="0"/>
              <a:t> Office</a:t>
            </a:r>
          </a:p>
        </p:txBody>
      </p:sp>
      <p:sp>
        <p:nvSpPr>
          <p:cNvPr id="31" name="Rounded Rectangle 30"/>
          <p:cNvSpPr/>
          <p:nvPr/>
        </p:nvSpPr>
        <p:spPr>
          <a:xfrm>
            <a:off x="381000" y="5715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Munshiganj</a:t>
            </a:r>
            <a:r>
              <a:rPr lang="en-US" b="1" dirty="0"/>
              <a:t> Office</a:t>
            </a:r>
          </a:p>
        </p:txBody>
      </p:sp>
      <p:sp>
        <p:nvSpPr>
          <p:cNvPr id="32" name="Rounded Rectangle 31"/>
          <p:cNvSpPr/>
          <p:nvPr/>
        </p:nvSpPr>
        <p:spPr>
          <a:xfrm>
            <a:off x="2590800" y="5715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Bhola</a:t>
            </a:r>
            <a:r>
              <a:rPr lang="en-US" b="1" dirty="0"/>
              <a:t> Office</a:t>
            </a:r>
          </a:p>
        </p:txBody>
      </p:sp>
      <p:sp>
        <p:nvSpPr>
          <p:cNvPr id="33" name="Rounded Rectangle 32"/>
          <p:cNvSpPr/>
          <p:nvPr/>
        </p:nvSpPr>
        <p:spPr>
          <a:xfrm>
            <a:off x="6934200" y="5715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Manikganj</a:t>
            </a:r>
            <a:r>
              <a:rPr lang="en-US" b="1" dirty="0"/>
              <a:t> Office</a:t>
            </a:r>
          </a:p>
        </p:txBody>
      </p:sp>
      <p:sp>
        <p:nvSpPr>
          <p:cNvPr id="34" name="Rounded Rectangle 33"/>
          <p:cNvSpPr/>
          <p:nvPr/>
        </p:nvSpPr>
        <p:spPr>
          <a:xfrm>
            <a:off x="4800600" y="57150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Rajbari</a:t>
            </a:r>
            <a:r>
              <a:rPr lang="en-US" b="1" dirty="0"/>
              <a:t> Office</a:t>
            </a:r>
          </a:p>
        </p:txBody>
      </p:sp>
      <p:sp>
        <p:nvSpPr>
          <p:cNvPr id="35" name="Rounded Rectangle 34"/>
          <p:cNvSpPr/>
          <p:nvPr/>
        </p:nvSpPr>
        <p:spPr>
          <a:xfrm>
            <a:off x="381000" y="5105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Habiganj</a:t>
            </a:r>
            <a:r>
              <a:rPr lang="en-US" b="1" dirty="0"/>
              <a:t> Office</a:t>
            </a:r>
          </a:p>
        </p:txBody>
      </p:sp>
      <p:sp>
        <p:nvSpPr>
          <p:cNvPr id="36" name="Rounded Rectangle 35"/>
          <p:cNvSpPr/>
          <p:nvPr/>
        </p:nvSpPr>
        <p:spPr>
          <a:xfrm>
            <a:off x="2590800" y="5105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Narsingdi</a:t>
            </a:r>
            <a:r>
              <a:rPr lang="en-US" b="1" dirty="0"/>
              <a:t> Office</a:t>
            </a:r>
          </a:p>
        </p:txBody>
      </p:sp>
      <p:sp>
        <p:nvSpPr>
          <p:cNvPr id="37" name="Rounded Rectangle 36"/>
          <p:cNvSpPr/>
          <p:nvPr/>
        </p:nvSpPr>
        <p:spPr>
          <a:xfrm>
            <a:off x="6934200" y="5105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t>Narayanganj</a:t>
            </a:r>
            <a:r>
              <a:rPr lang="en-US" sz="1600" b="1" dirty="0"/>
              <a:t> Office</a:t>
            </a:r>
          </a:p>
        </p:txBody>
      </p:sp>
      <p:sp>
        <p:nvSpPr>
          <p:cNvPr id="38" name="Rounded Rectangle 37"/>
          <p:cNvSpPr/>
          <p:nvPr/>
        </p:nvSpPr>
        <p:spPr>
          <a:xfrm>
            <a:off x="4800600" y="51054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Cox’s </a:t>
            </a:r>
            <a:r>
              <a:rPr lang="en-US" b="1" dirty="0" err="1"/>
              <a:t>Bazar</a:t>
            </a:r>
            <a:r>
              <a:rPr lang="en-US" b="1" dirty="0"/>
              <a:t> Office</a:t>
            </a:r>
          </a:p>
        </p:txBody>
      </p:sp>
      <p:sp>
        <p:nvSpPr>
          <p:cNvPr id="40" name="Rounded Rectangle 39"/>
          <p:cNvSpPr/>
          <p:nvPr/>
        </p:nvSpPr>
        <p:spPr>
          <a:xfrm>
            <a:off x="381000" y="838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Chattogram</a:t>
            </a:r>
            <a:r>
              <a:rPr lang="en-US" b="1" dirty="0"/>
              <a:t> Office</a:t>
            </a:r>
          </a:p>
        </p:txBody>
      </p:sp>
      <p:sp>
        <p:nvSpPr>
          <p:cNvPr id="41" name="Rounded Rectangle 40"/>
          <p:cNvSpPr/>
          <p:nvPr/>
        </p:nvSpPr>
        <p:spPr>
          <a:xfrm>
            <a:off x="2590800" y="838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Sylhet</a:t>
            </a:r>
            <a:r>
              <a:rPr lang="en-US" b="1" dirty="0"/>
              <a:t> Office</a:t>
            </a:r>
          </a:p>
        </p:txBody>
      </p:sp>
      <p:sp>
        <p:nvSpPr>
          <p:cNvPr id="42" name="Rounded Rectangle 41"/>
          <p:cNvSpPr/>
          <p:nvPr/>
        </p:nvSpPr>
        <p:spPr>
          <a:xfrm>
            <a:off x="6934200" y="838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Rajshahi</a:t>
            </a:r>
            <a:r>
              <a:rPr lang="en-US" b="1" dirty="0"/>
              <a:t> Office</a:t>
            </a:r>
          </a:p>
        </p:txBody>
      </p:sp>
      <p:sp>
        <p:nvSpPr>
          <p:cNvPr id="43" name="Rounded Rectangle 42"/>
          <p:cNvSpPr/>
          <p:nvPr/>
        </p:nvSpPr>
        <p:spPr>
          <a:xfrm>
            <a:off x="4800600" y="838200"/>
            <a:ext cx="1981200" cy="5334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t>Uttara</a:t>
            </a:r>
            <a:r>
              <a:rPr lang="en-US" b="1" dirty="0"/>
              <a:t> Office</a:t>
            </a:r>
          </a:p>
        </p:txBody>
      </p:sp>
      <p:sp>
        <p:nvSpPr>
          <p:cNvPr id="44" name="Title 1"/>
          <p:cNvSpPr>
            <a:spLocks noGrp="1"/>
          </p:cNvSpPr>
          <p:nvPr>
            <p:ph type="title"/>
          </p:nvPr>
        </p:nvSpPr>
        <p:spPr>
          <a:xfrm>
            <a:off x="457200" y="152400"/>
            <a:ext cx="8229600" cy="563562"/>
          </a:xfrm>
        </p:spPr>
        <p:txBody>
          <a:bodyPr>
            <a:noAutofit/>
          </a:bodyPr>
          <a:lstStyle/>
          <a:p>
            <a:r>
              <a:rPr lang="en-US" sz="2800" b="1" dirty="0">
                <a:solidFill>
                  <a:schemeClr val="accent1">
                    <a:lumMod val="75000"/>
                  </a:schemeClr>
                </a:solidFill>
                <a:latin typeface="Times New Roman" pitchFamily="18" charset="0"/>
                <a:cs typeface="Times New Roman" pitchFamily="18" charset="0"/>
              </a:rPr>
              <a:t>OUR NETWORK</a:t>
            </a:r>
            <a:endParaRPr lang="en-US" sz="2800" dirty="0">
              <a:solidFill>
                <a:schemeClr val="accent1">
                  <a:lumMod val="75000"/>
                </a:schemeClr>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3000" b="-25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762000"/>
            <a:ext cx="8229600" cy="5029200"/>
          </a:xfrm>
        </p:spPr>
        <p:txBody>
          <a:bodyPr>
            <a:normAutofit/>
          </a:bodyPr>
          <a:lstStyle/>
          <a:p>
            <a:pPr>
              <a:buNone/>
            </a:pPr>
            <a:endParaRPr lang="en-US" sz="1800" dirty="0"/>
          </a:p>
          <a:p>
            <a:pPr algn="ctr">
              <a:buNone/>
            </a:pPr>
            <a:r>
              <a:rPr lang="en-US" sz="4000" b="1" dirty="0">
                <a:solidFill>
                  <a:srgbClr val="C00000"/>
                </a:solidFill>
                <a:latin typeface="Times New Roman" pitchFamily="18" charset="0"/>
                <a:cs typeface="Times New Roman" pitchFamily="18" charset="0"/>
              </a:rPr>
              <a:t>OUR SALES POLICY</a:t>
            </a:r>
          </a:p>
          <a:p>
            <a:pPr algn="ctr">
              <a:buNone/>
            </a:pPr>
            <a:endParaRPr lang="en-US" sz="2400" b="1" dirty="0">
              <a:solidFill>
                <a:srgbClr val="7030A0"/>
              </a:solidFill>
              <a:latin typeface="Times New Roman" pitchFamily="18" charset="0"/>
              <a:cs typeface="Times New Roman" pitchFamily="18" charset="0"/>
            </a:endParaRPr>
          </a:p>
          <a:p>
            <a:pPr algn="just">
              <a:buNone/>
            </a:pPr>
            <a:r>
              <a:rPr lang="en-US" sz="1800" dirty="0">
                <a:latin typeface="Times New Roman" pitchFamily="18" charset="0"/>
                <a:cs typeface="Times New Roman" pitchFamily="18" charset="0"/>
              </a:rPr>
              <a:t>      Our Well trained Sales Executives are strongly determined to highlight our product profile to the existing and potential customers maintaining proper schedule. There are two types of marketing policies to provide closed system machines. One is by selling machine and another one is Reagent Agreement Plan (RAP) - where we invest machine and user only purchase reagents according to their requirements as per agreement. We only go for RAP while the number of sample volumes rise to the good level. We cherish the sense to spread our network even at the remote area of the country. </a:t>
            </a:r>
          </a:p>
        </p:txBody>
      </p:sp>
      <p:sp>
        <p:nvSpPr>
          <p:cNvPr id="4" name="Footer Placeholder 3"/>
          <p:cNvSpPr>
            <a:spLocks noGrp="1"/>
          </p:cNvSpPr>
          <p:nvPr>
            <p:ph type="ftr" sz="quarter" idx="11"/>
          </p:nvPr>
        </p:nvSpPr>
        <p:spPr>
          <a:xfrm>
            <a:off x="0" y="6324600"/>
            <a:ext cx="2895600" cy="365125"/>
          </a:xfrm>
        </p:spPr>
        <p:txBody>
          <a:bodyPr/>
          <a:lstStyle/>
          <a:p>
            <a:r>
              <a:rPr lang="en-US" sz="1400" b="1" dirty="0"/>
              <a:t>ABC Corporation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5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447800"/>
            <a:ext cx="7772400" cy="914400"/>
          </a:xfrm>
        </p:spPr>
        <p:txBody>
          <a:bodyPr>
            <a:normAutofit fontScale="90000"/>
          </a:bodyPr>
          <a:lstStyle/>
          <a:p>
            <a:r>
              <a:rPr lang="en-US" b="1" dirty="0">
                <a:solidFill>
                  <a:srgbClr val="C00000"/>
                </a:solidFill>
                <a:latin typeface="Times New Roman" pitchFamily="18" charset="0"/>
                <a:cs typeface="Times New Roman" pitchFamily="18" charset="0"/>
              </a:rPr>
              <a:t>OUR SERVICE SUPPORT</a:t>
            </a:r>
            <a:br>
              <a:rPr lang="en-US" b="1" dirty="0">
                <a:solidFill>
                  <a:srgbClr val="7030A0"/>
                </a:solidFill>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3" name="Subtitle 2"/>
          <p:cNvSpPr>
            <a:spLocks noGrp="1"/>
          </p:cNvSpPr>
          <p:nvPr>
            <p:ph type="subTitle" idx="1"/>
          </p:nvPr>
        </p:nvSpPr>
        <p:spPr>
          <a:xfrm>
            <a:off x="457200" y="2438400"/>
            <a:ext cx="7924800" cy="2286000"/>
          </a:xfrm>
        </p:spPr>
        <p:txBody>
          <a:bodyPr>
            <a:normAutofit/>
          </a:bodyPr>
          <a:lstStyle/>
          <a:p>
            <a:pPr algn="just"/>
            <a:r>
              <a:rPr lang="en-US" sz="1800" dirty="0">
                <a:solidFill>
                  <a:schemeClr val="tx1"/>
                </a:solidFill>
                <a:latin typeface="Times New Roman" pitchFamily="18" charset="0"/>
                <a:cs typeface="Times New Roman" pitchFamily="18" charset="0"/>
              </a:rPr>
              <a:t>We have a strong service oriented team that are fully dedicated and consistently responsive to serve our customers for </a:t>
            </a:r>
            <a:r>
              <a:rPr lang="en-US" sz="3600" b="1" dirty="0">
                <a:solidFill>
                  <a:srgbClr val="C00000"/>
                </a:solidFill>
                <a:latin typeface="Times New Roman" pitchFamily="18" charset="0"/>
                <a:cs typeface="Times New Roman" pitchFamily="18" charset="0"/>
              </a:rPr>
              <a:t>365/24/7</a:t>
            </a:r>
            <a:r>
              <a:rPr lang="en-US" sz="1800" dirty="0">
                <a:solidFill>
                  <a:schemeClr val="tx1"/>
                </a:solidFill>
                <a:latin typeface="Times New Roman" pitchFamily="18" charset="0"/>
                <a:cs typeface="Times New Roman" pitchFamily="18" charset="0"/>
              </a:rPr>
              <a:t>. Our service is full free of charge and after call we reach our customers </a:t>
            </a:r>
            <a:r>
              <a:rPr lang="en-US" sz="1800" b="1" dirty="0">
                <a:solidFill>
                  <a:schemeClr val="tx1"/>
                </a:solidFill>
                <a:latin typeface="Times New Roman" pitchFamily="18" charset="0"/>
                <a:cs typeface="Times New Roman" pitchFamily="18" charset="0"/>
              </a:rPr>
              <a:t>within 2 hours. </a:t>
            </a:r>
            <a:r>
              <a:rPr lang="en-US" sz="1800" dirty="0">
                <a:solidFill>
                  <a:schemeClr val="tx1"/>
                </a:solidFill>
                <a:latin typeface="Times New Roman" pitchFamily="18" charset="0"/>
                <a:cs typeface="Times New Roman" pitchFamily="18" charset="0"/>
              </a:rPr>
              <a:t>More than </a:t>
            </a:r>
            <a:r>
              <a:rPr lang="en-US" sz="1800" b="1" dirty="0">
                <a:solidFill>
                  <a:schemeClr val="tx1"/>
                </a:solidFill>
                <a:latin typeface="Times New Roman" pitchFamily="18" charset="0"/>
                <a:cs typeface="Times New Roman" pitchFamily="18" charset="0"/>
              </a:rPr>
              <a:t>25 of our engineers are foreign trained</a:t>
            </a:r>
            <a:r>
              <a:rPr lang="en-US" sz="1800" dirty="0">
                <a:solidFill>
                  <a:schemeClr val="tx1"/>
                </a:solidFill>
                <a:latin typeface="Times New Roman" pitchFamily="18" charset="0"/>
                <a:cs typeface="Times New Roman" pitchFamily="18" charset="0"/>
              </a:rPr>
              <a:t>. Even they get trained up by the foreign technical persons in house every year for each product. </a:t>
            </a:r>
            <a:r>
              <a:rPr lang="en-US" sz="1800" b="1" dirty="0">
                <a:solidFill>
                  <a:schemeClr val="tx1"/>
                </a:solidFill>
                <a:latin typeface="Times New Roman" pitchFamily="18" charset="0"/>
                <a:cs typeface="Times New Roman" pitchFamily="18" charset="0"/>
              </a:rPr>
              <a:t>Our application team is also foreign trained.</a:t>
            </a:r>
          </a:p>
        </p:txBody>
      </p:sp>
      <p:sp>
        <p:nvSpPr>
          <p:cNvPr id="4" name="Footer Placeholder 3"/>
          <p:cNvSpPr>
            <a:spLocks noGrp="1"/>
          </p:cNvSpPr>
          <p:nvPr>
            <p:ph type="ftr" sz="quarter" idx="11"/>
          </p:nvPr>
        </p:nvSpPr>
        <p:spPr>
          <a:xfrm>
            <a:off x="0" y="6324600"/>
            <a:ext cx="2895600" cy="365125"/>
          </a:xfrm>
        </p:spPr>
        <p:txBody>
          <a:bodyPr/>
          <a:lstStyle/>
          <a:p>
            <a:r>
              <a:rPr lang="en-US" sz="1400" b="1"/>
              <a:t>ABC Corporation </a:t>
            </a:r>
            <a:endParaRPr lang="en-US" sz="1400"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t="-6000" r="-42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C00000"/>
                </a:solidFill>
                <a:latin typeface="Times New Roman" pitchFamily="18" charset="0"/>
                <a:cs typeface="Times New Roman" pitchFamily="18" charset="0"/>
              </a:rPr>
              <a:t>MARKET SEGMENT</a:t>
            </a:r>
            <a:endParaRPr lang="en-US"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1600200"/>
          <a:ext cx="8229600" cy="4525963"/>
        </p:xfrm>
        <a:graphic>
          <a:graphicData uri="http://schemas.openxmlformats.org/drawingml/2006/chart">
            <c:chart xmlns:c="http://schemas.openxmlformats.org/drawingml/2006/chart" xmlns:r="http://schemas.openxmlformats.org/officeDocument/2006/relationships" r:id="rId3"/>
          </a:graphicData>
        </a:graphic>
      </p:graphicFrame>
      <p:sp>
        <p:nvSpPr>
          <p:cNvPr id="4" name="Footer Placeholder 3"/>
          <p:cNvSpPr>
            <a:spLocks noGrp="1"/>
          </p:cNvSpPr>
          <p:nvPr>
            <p:ph type="ftr" sz="quarter" idx="11"/>
          </p:nvPr>
        </p:nvSpPr>
        <p:spPr>
          <a:xfrm>
            <a:off x="0" y="6356350"/>
            <a:ext cx="2895600" cy="365125"/>
          </a:xfrm>
        </p:spPr>
        <p:txBody>
          <a:bodyPr/>
          <a:lstStyle/>
          <a:p>
            <a:r>
              <a:rPr lang="en-US" sz="1400" b="1" dirty="0"/>
              <a:t>ABC Corporation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1143000"/>
          </a:xfrm>
        </p:spPr>
        <p:txBody>
          <a:bodyPr>
            <a:no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br>
              <a:rPr lang="en-US" sz="1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b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cs typeface="Times New Roman" pitchFamily="18" charset="0"/>
              </a:rPr>
              <a:t>YEARLY TURNOVER</a:t>
            </a:r>
            <a:endParaRPr lang="en-US" sz="18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graphicFrame>
        <p:nvGraphicFramePr>
          <p:cNvPr id="7" name="Content Placeholder 6"/>
          <p:cNvGraphicFramePr>
            <a:graphicFrameLocks noGrp="1"/>
          </p:cNvGraphicFramePr>
          <p:nvPr>
            <p:ph idx="1"/>
          </p:nvPr>
        </p:nvGraphicFramePr>
        <p:xfrm>
          <a:off x="685800" y="1447800"/>
          <a:ext cx="80010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5" name="Footer Placeholder 4"/>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sp>
        <p:nvSpPr>
          <p:cNvPr id="8" name="TextBox 7"/>
          <p:cNvSpPr txBox="1"/>
          <p:nvPr/>
        </p:nvSpPr>
        <p:spPr>
          <a:xfrm>
            <a:off x="152400" y="1371600"/>
            <a:ext cx="553998" cy="3962400"/>
          </a:xfrm>
          <a:prstGeom prst="rect">
            <a:avLst/>
          </a:prstGeom>
          <a:noFill/>
        </p:spPr>
        <p:txBody>
          <a:bodyPr vert="vert270" wrap="square" rtlCol="0" anchor="ctr">
            <a:spAutoFit/>
          </a:bodyPr>
          <a:lstStyle/>
          <a:p>
            <a:r>
              <a:rPr lang="en-US" sz="2400" b="1" dirty="0">
                <a:solidFill>
                  <a:srgbClr val="FF0000"/>
                </a:solidFill>
              </a:rPr>
              <a:t>TURNOVER (Million $USD)</a:t>
            </a:r>
            <a:endParaRPr lang="en-US" sz="2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76400"/>
            <a:ext cx="8229600" cy="1143000"/>
          </a:xfrm>
        </p:spPr>
        <p:txBody>
          <a:bodyPr>
            <a:normAutofit fontScale="90000"/>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en-US" sz="53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Times New Roman" pitchFamily="18" charset="0"/>
                <a:cs typeface="Times New Roman" pitchFamily="18" charset="0"/>
              </a:rPr>
              <a:t>WE REPRESENT</a:t>
            </a:r>
            <a:br>
              <a:rPr lang="en-US" sz="66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br>
              <a:rPr lang="en-US" sz="6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rPr>
            </a:br>
            <a:endParaRPr lang="en-US" sz="6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sp>
        <p:nvSpPr>
          <p:cNvPr id="20" name="Footer Placeholder 19"/>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pic>
        <p:nvPicPr>
          <p:cNvPr id="6" name="Picture 5" descr="C:\Users\HP\Desktop\Product Photos\randox-logo.jpg"/>
          <p:cNvPicPr/>
          <p:nvPr/>
        </p:nvPicPr>
        <p:blipFill>
          <a:blip r:embed="rId2" cstate="print"/>
          <a:srcRect/>
          <a:stretch>
            <a:fillRect/>
          </a:stretch>
        </p:blipFill>
        <p:spPr bwMode="auto">
          <a:xfrm>
            <a:off x="533400" y="2209800"/>
            <a:ext cx="1676400" cy="457200"/>
          </a:xfrm>
          <a:prstGeom prst="rect">
            <a:avLst/>
          </a:prstGeom>
          <a:noFill/>
          <a:ln w="9525">
            <a:noFill/>
            <a:miter lim="800000"/>
            <a:headEnd/>
            <a:tailEnd/>
          </a:ln>
        </p:spPr>
      </p:pic>
      <p:pic>
        <p:nvPicPr>
          <p:cNvPr id="7" name="Picture 6" descr="C:\Users\HP\Desktop\Product Photos\Teco logo.png"/>
          <p:cNvPicPr/>
          <p:nvPr/>
        </p:nvPicPr>
        <p:blipFill>
          <a:blip r:embed="rId3" cstate="print"/>
          <a:srcRect/>
          <a:stretch>
            <a:fillRect/>
          </a:stretch>
        </p:blipFill>
        <p:spPr bwMode="auto">
          <a:xfrm>
            <a:off x="7315200" y="2209800"/>
            <a:ext cx="1295400" cy="457200"/>
          </a:xfrm>
          <a:prstGeom prst="rect">
            <a:avLst/>
          </a:prstGeom>
          <a:noFill/>
          <a:ln w="9525">
            <a:noFill/>
            <a:miter lim="800000"/>
            <a:headEnd/>
            <a:tailEnd/>
          </a:ln>
        </p:spPr>
      </p:pic>
      <p:pic>
        <p:nvPicPr>
          <p:cNvPr id="8" name="Picture 7" descr="C:\Users\HP\Desktop\Product Photos\snibe logo.jpg"/>
          <p:cNvPicPr/>
          <p:nvPr/>
        </p:nvPicPr>
        <p:blipFill>
          <a:blip r:embed="rId4" cstate="print"/>
          <a:srcRect/>
          <a:stretch>
            <a:fillRect/>
          </a:stretch>
        </p:blipFill>
        <p:spPr bwMode="auto">
          <a:xfrm>
            <a:off x="4114800" y="2133600"/>
            <a:ext cx="1371600" cy="609600"/>
          </a:xfrm>
          <a:prstGeom prst="rect">
            <a:avLst/>
          </a:prstGeom>
          <a:noFill/>
          <a:ln w="9525">
            <a:noFill/>
            <a:miter lim="800000"/>
            <a:headEnd/>
            <a:tailEnd/>
          </a:ln>
        </p:spPr>
      </p:pic>
      <p:pic>
        <p:nvPicPr>
          <p:cNvPr id="9" name="Picture 8" descr="C:\Users\HP\Desktop\Product Photos\mindray logo.png"/>
          <p:cNvPicPr/>
          <p:nvPr/>
        </p:nvPicPr>
        <p:blipFill>
          <a:blip r:embed="rId5" cstate="print"/>
          <a:srcRect/>
          <a:stretch>
            <a:fillRect/>
          </a:stretch>
        </p:blipFill>
        <p:spPr bwMode="auto">
          <a:xfrm>
            <a:off x="5715000" y="2209800"/>
            <a:ext cx="1371600" cy="533400"/>
          </a:xfrm>
          <a:prstGeom prst="rect">
            <a:avLst/>
          </a:prstGeom>
          <a:noFill/>
          <a:ln w="9525">
            <a:noFill/>
            <a:miter lim="800000"/>
            <a:headEnd/>
            <a:tailEnd/>
          </a:ln>
        </p:spPr>
      </p:pic>
      <p:pic>
        <p:nvPicPr>
          <p:cNvPr id="10" name="Picture 9" descr="C:\Users\HP\Desktop\Product Photos\edan logo.jpg"/>
          <p:cNvPicPr/>
          <p:nvPr/>
        </p:nvPicPr>
        <p:blipFill>
          <a:blip r:embed="rId6" cstate="print"/>
          <a:srcRect/>
          <a:stretch>
            <a:fillRect/>
          </a:stretch>
        </p:blipFill>
        <p:spPr bwMode="auto">
          <a:xfrm>
            <a:off x="1981200" y="4495800"/>
            <a:ext cx="1143000" cy="526111"/>
          </a:xfrm>
          <a:prstGeom prst="rect">
            <a:avLst/>
          </a:prstGeom>
          <a:noFill/>
          <a:ln w="9525">
            <a:noFill/>
            <a:miter lim="800000"/>
            <a:headEnd/>
            <a:tailEnd/>
          </a:ln>
        </p:spPr>
      </p:pic>
      <p:pic>
        <p:nvPicPr>
          <p:cNvPr id="11" name="Picture 10" descr="C:\Users\HP\Desktop\Product Photos\kt logo.png"/>
          <p:cNvPicPr/>
          <p:nvPr/>
        </p:nvPicPr>
        <p:blipFill>
          <a:blip r:embed="rId7" cstate="print"/>
          <a:srcRect/>
          <a:stretch>
            <a:fillRect/>
          </a:stretch>
        </p:blipFill>
        <p:spPr bwMode="auto">
          <a:xfrm>
            <a:off x="3962400" y="3352800"/>
            <a:ext cx="1295400" cy="490993"/>
          </a:xfrm>
          <a:prstGeom prst="rect">
            <a:avLst/>
          </a:prstGeom>
          <a:noFill/>
          <a:ln w="9525">
            <a:noFill/>
            <a:miter lim="800000"/>
            <a:headEnd/>
            <a:tailEnd/>
          </a:ln>
        </p:spPr>
      </p:pic>
      <p:pic>
        <p:nvPicPr>
          <p:cNvPr id="12" name="Picture 11" descr="C:\Users\HP\Desktop\Product Photos\cybow logo.jpg"/>
          <p:cNvPicPr/>
          <p:nvPr/>
        </p:nvPicPr>
        <p:blipFill>
          <a:blip r:embed="rId8" cstate="print"/>
          <a:srcRect/>
          <a:stretch>
            <a:fillRect/>
          </a:stretch>
        </p:blipFill>
        <p:spPr bwMode="auto">
          <a:xfrm>
            <a:off x="7162800" y="4572000"/>
            <a:ext cx="1295400" cy="381000"/>
          </a:xfrm>
          <a:prstGeom prst="rect">
            <a:avLst/>
          </a:prstGeom>
          <a:noFill/>
          <a:ln w="9525">
            <a:noFill/>
            <a:miter lim="800000"/>
            <a:headEnd/>
            <a:tailEnd/>
          </a:ln>
        </p:spPr>
      </p:pic>
      <p:pic>
        <p:nvPicPr>
          <p:cNvPr id="13" name="Picture 12" descr="C:\Users\HP\Desktop\Product Photos\sensacore logo.jpg"/>
          <p:cNvPicPr/>
          <p:nvPr/>
        </p:nvPicPr>
        <p:blipFill>
          <a:blip r:embed="rId9" cstate="print"/>
          <a:srcRect/>
          <a:stretch>
            <a:fillRect/>
          </a:stretch>
        </p:blipFill>
        <p:spPr bwMode="auto">
          <a:xfrm>
            <a:off x="7239000" y="3276600"/>
            <a:ext cx="1447800" cy="609600"/>
          </a:xfrm>
          <a:prstGeom prst="rect">
            <a:avLst/>
          </a:prstGeom>
          <a:noFill/>
          <a:ln w="9525">
            <a:noFill/>
            <a:miter lim="800000"/>
            <a:headEnd/>
            <a:tailEnd/>
          </a:ln>
        </p:spPr>
      </p:pic>
      <p:pic>
        <p:nvPicPr>
          <p:cNvPr id="14" name="Picture 13" descr="C:\Users\HP\Desktop\Product Photos\alaris logo.png"/>
          <p:cNvPicPr/>
          <p:nvPr/>
        </p:nvPicPr>
        <p:blipFill>
          <a:blip r:embed="rId10" cstate="print"/>
          <a:srcRect/>
          <a:stretch>
            <a:fillRect/>
          </a:stretch>
        </p:blipFill>
        <p:spPr bwMode="auto">
          <a:xfrm>
            <a:off x="228600" y="4572000"/>
            <a:ext cx="1371600" cy="685800"/>
          </a:xfrm>
          <a:prstGeom prst="rect">
            <a:avLst/>
          </a:prstGeom>
          <a:noFill/>
          <a:ln w="9525">
            <a:noFill/>
            <a:miter lim="800000"/>
            <a:headEnd/>
            <a:tailEnd/>
          </a:ln>
        </p:spPr>
      </p:pic>
      <p:pic>
        <p:nvPicPr>
          <p:cNvPr id="15" name="Picture 14" descr="C:\Users\HP\Desktop\Product Photos\wondo logo.png"/>
          <p:cNvPicPr/>
          <p:nvPr/>
        </p:nvPicPr>
        <p:blipFill>
          <a:blip r:embed="rId11" cstate="print"/>
          <a:srcRect/>
          <a:stretch>
            <a:fillRect/>
          </a:stretch>
        </p:blipFill>
        <p:spPr bwMode="auto">
          <a:xfrm>
            <a:off x="5562600" y="3276600"/>
            <a:ext cx="1447800" cy="533400"/>
          </a:xfrm>
          <a:prstGeom prst="rect">
            <a:avLst/>
          </a:prstGeom>
          <a:noFill/>
          <a:ln w="9525">
            <a:noFill/>
            <a:miter lim="800000"/>
            <a:headEnd/>
            <a:tailEnd/>
          </a:ln>
        </p:spPr>
      </p:pic>
      <p:pic>
        <p:nvPicPr>
          <p:cNvPr id="16" name="Picture 15" descr="C:\Users\HP\Desktop\Product Photos\Biomed logo.PNG"/>
          <p:cNvPicPr/>
          <p:nvPr/>
        </p:nvPicPr>
        <p:blipFill>
          <a:blip r:embed="rId12" cstate="print"/>
          <a:srcRect/>
          <a:stretch>
            <a:fillRect/>
          </a:stretch>
        </p:blipFill>
        <p:spPr bwMode="auto">
          <a:xfrm>
            <a:off x="381000" y="5410200"/>
            <a:ext cx="1524000" cy="609600"/>
          </a:xfrm>
          <a:prstGeom prst="rect">
            <a:avLst/>
          </a:prstGeom>
          <a:noFill/>
          <a:ln w="9525">
            <a:noFill/>
            <a:miter lim="800000"/>
            <a:headEnd/>
            <a:tailEnd/>
          </a:ln>
        </p:spPr>
      </p:pic>
      <p:pic>
        <p:nvPicPr>
          <p:cNvPr id="17" name="Picture 16" descr="C:\Users\HP\Desktop\Product Photos\labomed logo.jpg"/>
          <p:cNvPicPr/>
          <p:nvPr/>
        </p:nvPicPr>
        <p:blipFill>
          <a:blip r:embed="rId13" cstate="print"/>
          <a:srcRect/>
          <a:stretch>
            <a:fillRect/>
          </a:stretch>
        </p:blipFill>
        <p:spPr bwMode="auto">
          <a:xfrm>
            <a:off x="5029200" y="4343400"/>
            <a:ext cx="1676400" cy="685800"/>
          </a:xfrm>
          <a:prstGeom prst="rect">
            <a:avLst/>
          </a:prstGeom>
          <a:noFill/>
          <a:ln w="9525">
            <a:noFill/>
            <a:miter lim="800000"/>
            <a:headEnd/>
            <a:tailEnd/>
          </a:ln>
        </p:spPr>
      </p:pic>
      <p:pic>
        <p:nvPicPr>
          <p:cNvPr id="21" name="Picture 20" descr="C:\Users\HP\Desktop\Product Photos\BIOWAY LOGO.jpg"/>
          <p:cNvPicPr/>
          <p:nvPr/>
        </p:nvPicPr>
        <p:blipFill>
          <a:blip r:embed="rId14" cstate="print"/>
          <a:srcRect/>
          <a:stretch>
            <a:fillRect/>
          </a:stretch>
        </p:blipFill>
        <p:spPr bwMode="auto">
          <a:xfrm>
            <a:off x="3352800" y="4572000"/>
            <a:ext cx="1295400" cy="533400"/>
          </a:xfrm>
          <a:prstGeom prst="rect">
            <a:avLst/>
          </a:prstGeom>
          <a:noFill/>
          <a:ln w="9525">
            <a:noFill/>
            <a:miter lim="800000"/>
            <a:headEnd/>
            <a:tailEnd/>
          </a:ln>
        </p:spPr>
      </p:pic>
      <p:pic>
        <p:nvPicPr>
          <p:cNvPr id="22" name="Picture 2" descr="D:\ABC Notice\Product catalog\Biosystem logo.png"/>
          <p:cNvPicPr>
            <a:picLocks noChangeAspect="1" noChangeArrowheads="1"/>
          </p:cNvPicPr>
          <p:nvPr/>
        </p:nvPicPr>
        <p:blipFill>
          <a:blip r:embed="rId15"/>
          <a:srcRect/>
          <a:stretch>
            <a:fillRect/>
          </a:stretch>
        </p:blipFill>
        <p:spPr bwMode="auto">
          <a:xfrm>
            <a:off x="2209800" y="2057400"/>
            <a:ext cx="1905000" cy="762000"/>
          </a:xfrm>
          <a:prstGeom prst="rect">
            <a:avLst/>
          </a:prstGeom>
          <a:noFill/>
        </p:spPr>
      </p:pic>
      <p:pic>
        <p:nvPicPr>
          <p:cNvPr id="23" name="Picture 22" descr="C:\Users\abc\Desktop\Capture.PNG"/>
          <p:cNvPicPr/>
          <p:nvPr/>
        </p:nvPicPr>
        <p:blipFill>
          <a:blip r:embed="rId16" cstate="print"/>
          <a:srcRect/>
          <a:stretch>
            <a:fillRect/>
          </a:stretch>
        </p:blipFill>
        <p:spPr bwMode="auto">
          <a:xfrm>
            <a:off x="2192594" y="5410200"/>
            <a:ext cx="1236406" cy="590853"/>
          </a:xfrm>
          <a:prstGeom prst="rect">
            <a:avLst/>
          </a:prstGeom>
          <a:noFill/>
          <a:ln w="9525">
            <a:noFill/>
            <a:miter lim="800000"/>
            <a:headEnd/>
            <a:tailEnd/>
          </a:ln>
        </p:spPr>
      </p:pic>
      <p:pic>
        <p:nvPicPr>
          <p:cNvPr id="1026" name="Picture 2" descr="C:\Users\abc\Desktop\CTK Logo.jpg"/>
          <p:cNvPicPr>
            <a:picLocks noChangeAspect="1" noChangeArrowheads="1"/>
          </p:cNvPicPr>
          <p:nvPr/>
        </p:nvPicPr>
        <p:blipFill>
          <a:blip r:embed="rId17"/>
          <a:srcRect/>
          <a:stretch>
            <a:fillRect/>
          </a:stretch>
        </p:blipFill>
        <p:spPr bwMode="auto">
          <a:xfrm>
            <a:off x="3581400" y="5181600"/>
            <a:ext cx="2133600" cy="868363"/>
          </a:xfrm>
          <a:prstGeom prst="rect">
            <a:avLst/>
          </a:prstGeom>
          <a:noFill/>
        </p:spPr>
      </p:pic>
      <p:pic>
        <p:nvPicPr>
          <p:cNvPr id="24" name="Picture 23" descr="C:\Users\abc\Desktop\Website design\GE logo.jpg"/>
          <p:cNvPicPr/>
          <p:nvPr/>
        </p:nvPicPr>
        <p:blipFill>
          <a:blip r:embed="rId18" cstate="print"/>
          <a:srcRect/>
          <a:stretch>
            <a:fillRect/>
          </a:stretch>
        </p:blipFill>
        <p:spPr bwMode="auto">
          <a:xfrm>
            <a:off x="5867400" y="5334000"/>
            <a:ext cx="914400" cy="762000"/>
          </a:xfrm>
          <a:prstGeom prst="rect">
            <a:avLst/>
          </a:prstGeom>
          <a:noFill/>
          <a:ln w="9525">
            <a:noFill/>
            <a:miter lim="800000"/>
            <a:headEnd/>
            <a:tailEnd/>
          </a:ln>
        </p:spPr>
      </p:pic>
      <p:pic>
        <p:nvPicPr>
          <p:cNvPr id="2050" name="Picture 2" descr="C:\Users\abc\Desktop\lotus logo.jpg"/>
          <p:cNvPicPr>
            <a:picLocks noChangeAspect="1" noChangeArrowheads="1"/>
          </p:cNvPicPr>
          <p:nvPr/>
        </p:nvPicPr>
        <p:blipFill>
          <a:blip r:embed="rId19"/>
          <a:srcRect/>
          <a:stretch>
            <a:fillRect/>
          </a:stretch>
        </p:blipFill>
        <p:spPr bwMode="auto">
          <a:xfrm>
            <a:off x="6934200" y="5181600"/>
            <a:ext cx="1804274" cy="762000"/>
          </a:xfrm>
          <a:prstGeom prst="rect">
            <a:avLst/>
          </a:prstGeom>
          <a:noFill/>
        </p:spPr>
      </p:pic>
      <p:pic>
        <p:nvPicPr>
          <p:cNvPr id="25" name="Picture 24" descr="C:\Users\abc\Desktop\PNGPIX-COM-Thermo-Fisher-Scientific-Logo-PNG-Transparent.png"/>
          <p:cNvPicPr/>
          <p:nvPr/>
        </p:nvPicPr>
        <p:blipFill>
          <a:blip r:embed="rId20" cstate="print"/>
          <a:srcRect/>
          <a:stretch>
            <a:fillRect/>
          </a:stretch>
        </p:blipFill>
        <p:spPr bwMode="auto">
          <a:xfrm>
            <a:off x="457200" y="3352800"/>
            <a:ext cx="1676400" cy="533400"/>
          </a:xfrm>
          <a:prstGeom prst="rect">
            <a:avLst/>
          </a:prstGeom>
          <a:noFill/>
          <a:ln w="9525">
            <a:noFill/>
            <a:miter lim="800000"/>
            <a:headEnd/>
            <a:tailEnd/>
          </a:ln>
        </p:spPr>
      </p:pic>
      <p:pic>
        <p:nvPicPr>
          <p:cNvPr id="26" name="Picture 25" descr="C:\Users\abc\Desktop\PSE_logo.svg.png"/>
          <p:cNvPicPr/>
          <p:nvPr/>
        </p:nvPicPr>
        <p:blipFill>
          <a:blip r:embed="rId21" cstate="print"/>
          <a:srcRect/>
          <a:stretch>
            <a:fillRect/>
          </a:stretch>
        </p:blipFill>
        <p:spPr bwMode="auto">
          <a:xfrm>
            <a:off x="2371725" y="3352800"/>
            <a:ext cx="1362075" cy="504825"/>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3000" t="35000" b="3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5257800"/>
            <a:ext cx="8229600" cy="838200"/>
          </a:xfrm>
        </p:spPr>
        <p:txBody>
          <a:bodyPr/>
          <a:lstStyle/>
          <a:p>
            <a:r>
              <a:rPr lang="en-US" sz="2400" b="1" dirty="0"/>
              <a:t>Third Party Quality Control </a:t>
            </a:r>
            <a:endParaRPr lang="en-US" b="1" dirty="0"/>
          </a:p>
        </p:txBody>
      </p:sp>
      <p:sp>
        <p:nvSpPr>
          <p:cNvPr id="3" name="Content Placeholder 2"/>
          <p:cNvSpPr>
            <a:spLocks noGrp="1"/>
          </p:cNvSpPr>
          <p:nvPr>
            <p:ph idx="1"/>
          </p:nvPr>
        </p:nvSpPr>
        <p:spPr>
          <a:xfrm>
            <a:off x="914400" y="1417637"/>
            <a:ext cx="8229600" cy="4525963"/>
          </a:xfrm>
        </p:spPr>
        <p:txBody>
          <a:bodyPr>
            <a:normAutofit/>
          </a:bodyPr>
          <a:lstStyle/>
          <a:p>
            <a:pPr algn="just">
              <a:buNone/>
            </a:pPr>
            <a:r>
              <a:rPr lang="en-US" sz="1800" b="1" dirty="0">
                <a:solidFill>
                  <a:srgbClr val="1F3521"/>
                </a:solidFill>
                <a:latin typeface="Times New Roman" pitchFamily="18" charset="0"/>
                <a:cs typeface="Times New Roman" pitchFamily="18" charset="0"/>
              </a:rPr>
              <a:t>Company Name</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Randox Laboratories Inc.</a:t>
            </a:r>
          </a:p>
          <a:p>
            <a:pPr algn="just">
              <a:buNone/>
            </a:pPr>
            <a:r>
              <a:rPr lang="en-US" sz="1800" b="1" dirty="0">
                <a:solidFill>
                  <a:srgbClr val="1F3521"/>
                </a:solidFill>
                <a:latin typeface="Times New Roman" pitchFamily="18" charset="0"/>
                <a:cs typeface="Times New Roman" pitchFamily="18" charset="0"/>
              </a:rPr>
              <a:t>Origin</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UK</a:t>
            </a:r>
          </a:p>
          <a:p>
            <a:pPr algn="just">
              <a:buNone/>
            </a:pPr>
            <a:r>
              <a:rPr lang="en-US" sz="1800" b="1" dirty="0">
                <a:solidFill>
                  <a:srgbClr val="1F3521"/>
                </a:solidFill>
                <a:latin typeface="Times New Roman" pitchFamily="18" charset="0"/>
                <a:cs typeface="Times New Roman" pitchFamily="18" charset="0"/>
              </a:rPr>
              <a:t>Concerned Products</a:t>
            </a:r>
            <a:r>
              <a:rPr lang="en-US" sz="1800" b="1" dirty="0">
                <a:latin typeface="Times New Roman" pitchFamily="18" charset="0"/>
                <a:cs typeface="Times New Roman" pitchFamily="18" charset="0"/>
              </a:rPr>
              <a:t>: </a:t>
            </a:r>
            <a:r>
              <a:rPr lang="en-US" sz="1800" dirty="0">
                <a:latin typeface="Times New Roman" pitchFamily="18" charset="0"/>
                <a:cs typeface="Times New Roman" pitchFamily="18" charset="0"/>
              </a:rPr>
              <a:t>IQC, RIQAS, 24*7</a:t>
            </a:r>
          </a:p>
          <a:p>
            <a:pPr>
              <a:buNone/>
            </a:pPr>
            <a:endParaRPr lang="en-US" sz="1800" dirty="0"/>
          </a:p>
        </p:txBody>
      </p:sp>
      <p:sp>
        <p:nvSpPr>
          <p:cNvPr id="7" name="Footer Placeholder 6"/>
          <p:cNvSpPr>
            <a:spLocks noGrp="1"/>
          </p:cNvSpPr>
          <p:nvPr>
            <p:ph type="ftr" sz="quarter" idx="11"/>
          </p:nvPr>
        </p:nvSpPr>
        <p:spPr>
          <a:xfrm>
            <a:off x="0" y="6340475"/>
            <a:ext cx="2895600" cy="365125"/>
          </a:xfrm>
        </p:spPr>
        <p:txBody>
          <a:bodyPr/>
          <a:lstStyle/>
          <a:p>
            <a:r>
              <a:rPr lang="en-US" sz="1400" b="1" dirty="0"/>
              <a:t>ABC Corporation </a:t>
            </a:r>
          </a:p>
        </p:txBody>
      </p:sp>
      <p:pic>
        <p:nvPicPr>
          <p:cNvPr id="4" name="Picture 3" descr="C:\Users\HP\Desktop\Product Photos\randox-logo.jpg"/>
          <p:cNvPicPr/>
          <p:nvPr/>
        </p:nvPicPr>
        <p:blipFill>
          <a:blip r:embed="rId3" cstate="print"/>
          <a:srcRect/>
          <a:stretch>
            <a:fillRect/>
          </a:stretch>
        </p:blipFill>
        <p:spPr bwMode="auto">
          <a:xfrm>
            <a:off x="3124200" y="533400"/>
            <a:ext cx="2438400" cy="533400"/>
          </a:xfrm>
          <a:prstGeom prst="rect">
            <a:avLst/>
          </a:prstGeom>
          <a:noFill/>
          <a:ln w="9525">
            <a:noFill/>
            <a:miter lim="800000"/>
            <a:headEnd/>
            <a:tailEnd/>
          </a:ln>
        </p:spPr>
      </p:pic>
      <p:pic>
        <p:nvPicPr>
          <p:cNvPr id="6" name="Picture 5" descr="NP, Randox, LMI 4-15.jpg_product_page.jpg"/>
          <p:cNvPicPr>
            <a:picLocks noChangeAspect="1"/>
          </p:cNvPicPr>
          <p:nvPr/>
        </p:nvPicPr>
        <p:blipFill>
          <a:blip r:embed="rId4"/>
          <a:stretch>
            <a:fillRect/>
          </a:stretch>
        </p:blipFill>
        <p:spPr>
          <a:xfrm>
            <a:off x="2362200" y="2667000"/>
            <a:ext cx="3886200" cy="252391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3000" t="25000" r="6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Autofit/>
          </a:bodyPr>
          <a:lstStyle/>
          <a:p>
            <a:pPr algn="l"/>
            <a:r>
              <a:rPr lang="en-US" sz="1800" b="1" dirty="0">
                <a:solidFill>
                  <a:srgbClr val="FF0000"/>
                </a:solidFill>
                <a:latin typeface="Times New Roman" pitchFamily="18" charset="0"/>
                <a:cs typeface="Times New Roman" pitchFamily="18" charset="0"/>
              </a:rPr>
              <a:t>Company Name:</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BioSystems S.A.</a:t>
            </a:r>
            <a:br>
              <a:rPr lang="en-US" sz="1800"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Spain</a:t>
            </a:r>
            <a:br>
              <a:rPr lang="en-US" sz="1800"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Automated Biochemistry Analyzer </a:t>
            </a:r>
            <a:br>
              <a:rPr lang="en-US" sz="1800" dirty="0"/>
            </a:br>
            <a:br>
              <a:rPr lang="en-US" sz="1800" dirty="0"/>
            </a:br>
            <a:endParaRPr lang="en-US" sz="1800" dirty="0"/>
          </a:p>
        </p:txBody>
      </p:sp>
      <p:sp>
        <p:nvSpPr>
          <p:cNvPr id="3" name="Subtitle 2"/>
          <p:cNvSpPr>
            <a:spLocks noGrp="1"/>
          </p:cNvSpPr>
          <p:nvPr>
            <p:ph type="subTitle" idx="1"/>
          </p:nvPr>
        </p:nvSpPr>
        <p:spPr>
          <a:xfrm>
            <a:off x="990600" y="5715000"/>
            <a:ext cx="6400800" cy="381000"/>
          </a:xfrm>
        </p:spPr>
        <p:txBody>
          <a:bodyPr>
            <a:noAutofit/>
          </a:bodyPr>
          <a:lstStyle/>
          <a:p>
            <a:r>
              <a:rPr lang="en-US" sz="2400" dirty="0">
                <a:solidFill>
                  <a:schemeClr val="tx1"/>
                </a:solidFill>
              </a:rPr>
              <a:t>          </a:t>
            </a:r>
            <a:r>
              <a:rPr lang="en-US" sz="2400" b="1" dirty="0">
                <a:solidFill>
                  <a:schemeClr val="tx1"/>
                </a:solidFill>
                <a:latin typeface="Times New Roman" pitchFamily="18" charset="0"/>
                <a:cs typeface="Times New Roman" pitchFamily="18" charset="0"/>
              </a:rPr>
              <a:t>BA-200                                             BA-400</a:t>
            </a:r>
          </a:p>
        </p:txBody>
      </p:sp>
      <p:sp>
        <p:nvSpPr>
          <p:cNvPr id="4" name="Footer Placeholder 3"/>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pic>
        <p:nvPicPr>
          <p:cNvPr id="1026" name="Picture 2" descr="D:\ABC Notice\Product catalog\Biosystem logo.png"/>
          <p:cNvPicPr>
            <a:picLocks noChangeAspect="1" noChangeArrowheads="1"/>
          </p:cNvPicPr>
          <p:nvPr/>
        </p:nvPicPr>
        <p:blipFill>
          <a:blip r:embed="rId2"/>
          <a:srcRect/>
          <a:stretch>
            <a:fillRect/>
          </a:stretch>
        </p:blipFill>
        <p:spPr bwMode="auto">
          <a:xfrm>
            <a:off x="2895599" y="304800"/>
            <a:ext cx="3228723" cy="1066800"/>
          </a:xfrm>
          <a:prstGeom prst="rect">
            <a:avLst/>
          </a:prstGeom>
          <a:noFill/>
        </p:spPr>
      </p:pic>
      <p:pic>
        <p:nvPicPr>
          <p:cNvPr id="8" name="Picture 7" descr="D:\ABC Notice\Product catalog\BA200.png"/>
          <p:cNvPicPr/>
          <p:nvPr/>
        </p:nvPicPr>
        <p:blipFill>
          <a:blip r:embed="rId3"/>
          <a:srcRect/>
          <a:stretch>
            <a:fillRect/>
          </a:stretch>
        </p:blipFill>
        <p:spPr bwMode="auto">
          <a:xfrm>
            <a:off x="914400" y="3200400"/>
            <a:ext cx="2590800" cy="2438400"/>
          </a:xfrm>
          <a:prstGeom prst="rect">
            <a:avLst/>
          </a:prstGeom>
          <a:noFill/>
          <a:ln w="9525">
            <a:noFill/>
            <a:miter lim="800000"/>
            <a:headEnd/>
            <a:tailEnd/>
          </a:ln>
        </p:spPr>
      </p:pic>
      <p:pic>
        <p:nvPicPr>
          <p:cNvPr id="10" name="Picture 9" descr="D:\ABC Notice\Product catalog\BA-400.jpg"/>
          <p:cNvPicPr/>
          <p:nvPr/>
        </p:nvPicPr>
        <p:blipFill>
          <a:blip r:embed="rId4"/>
          <a:srcRect/>
          <a:stretch>
            <a:fillRect/>
          </a:stretch>
        </p:blipFill>
        <p:spPr bwMode="auto">
          <a:xfrm>
            <a:off x="4953000" y="2819400"/>
            <a:ext cx="2971800" cy="281940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9000"/>
            <a:lum/>
          </a:blip>
          <a:srcRect/>
          <a:stretch>
            <a:fillRect l="-3000" t="25000" r="6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Autofit/>
          </a:bodyPr>
          <a:lstStyle/>
          <a:p>
            <a:pPr algn="l"/>
            <a:r>
              <a:rPr lang="en-US" sz="1800" b="1" dirty="0">
                <a:solidFill>
                  <a:srgbClr val="FF0000"/>
                </a:solidFill>
                <a:latin typeface="Times New Roman" pitchFamily="18" charset="0"/>
                <a:cs typeface="Times New Roman" pitchFamily="18" charset="0"/>
              </a:rPr>
              <a:t>Company Name:</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BioSystems S.A.</a:t>
            </a:r>
            <a:br>
              <a:rPr lang="en-US" sz="1800"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Spain</a:t>
            </a:r>
            <a:br>
              <a:rPr lang="en-US" sz="1800"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Automated Biochemistry Analyzer </a:t>
            </a:r>
            <a:br>
              <a:rPr lang="en-US" sz="1800" dirty="0"/>
            </a:br>
            <a:br>
              <a:rPr lang="en-US" sz="1800" dirty="0"/>
            </a:br>
            <a:endParaRPr lang="en-US" sz="1800" dirty="0"/>
          </a:p>
        </p:txBody>
      </p:sp>
      <p:sp>
        <p:nvSpPr>
          <p:cNvPr id="3" name="Subtitle 2"/>
          <p:cNvSpPr>
            <a:spLocks noGrp="1"/>
          </p:cNvSpPr>
          <p:nvPr>
            <p:ph type="subTitle" idx="1"/>
          </p:nvPr>
        </p:nvSpPr>
        <p:spPr>
          <a:xfrm>
            <a:off x="1066800" y="5181600"/>
            <a:ext cx="6553200" cy="685800"/>
          </a:xfrm>
        </p:spPr>
        <p:txBody>
          <a:bodyPr>
            <a:normAutofit/>
          </a:bodyPr>
          <a:lstStyle/>
          <a:p>
            <a:r>
              <a:rPr lang="en-US" sz="2400" dirty="0">
                <a:solidFill>
                  <a:schemeClr val="tx1"/>
                </a:solidFill>
              </a:rPr>
              <a:t>  </a:t>
            </a:r>
            <a:r>
              <a:rPr lang="en-US" sz="2400" b="1" dirty="0">
                <a:solidFill>
                  <a:schemeClr val="tx1"/>
                </a:solidFill>
              </a:rPr>
              <a:t>  </a:t>
            </a:r>
            <a:r>
              <a:rPr lang="en-US" sz="2400" b="1" dirty="0">
                <a:solidFill>
                  <a:schemeClr val="tx1"/>
                </a:solidFill>
                <a:latin typeface="Times New Roman" pitchFamily="18" charset="0"/>
                <a:cs typeface="Times New Roman" pitchFamily="18" charset="0"/>
              </a:rPr>
              <a:t>BTS  </a:t>
            </a:r>
            <a:r>
              <a:rPr lang="en-US" sz="2400" b="1" dirty="0">
                <a:solidFill>
                  <a:schemeClr val="tx1"/>
                </a:solidFill>
              </a:rPr>
              <a:t>                                                  </a:t>
            </a:r>
          </a:p>
        </p:txBody>
      </p:sp>
      <p:sp>
        <p:nvSpPr>
          <p:cNvPr id="4" name="Footer Placeholder 3"/>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pic>
        <p:nvPicPr>
          <p:cNvPr id="1026" name="Picture 2" descr="D:\ABC Notice\Product catalog\Biosystem logo.png"/>
          <p:cNvPicPr>
            <a:picLocks noChangeAspect="1" noChangeArrowheads="1"/>
          </p:cNvPicPr>
          <p:nvPr/>
        </p:nvPicPr>
        <p:blipFill>
          <a:blip r:embed="rId2"/>
          <a:srcRect/>
          <a:stretch>
            <a:fillRect/>
          </a:stretch>
        </p:blipFill>
        <p:spPr bwMode="auto">
          <a:xfrm>
            <a:off x="2895599" y="304800"/>
            <a:ext cx="3228723" cy="1066800"/>
          </a:xfrm>
          <a:prstGeom prst="rect">
            <a:avLst/>
          </a:prstGeom>
          <a:noFill/>
        </p:spPr>
      </p:pic>
      <p:pic>
        <p:nvPicPr>
          <p:cNvPr id="7" name="Picture 6" descr="C:\Users\abc\Desktop\Website design\BTS.jpg"/>
          <p:cNvPicPr/>
          <p:nvPr/>
        </p:nvPicPr>
        <p:blipFill>
          <a:blip r:embed="rId3"/>
          <a:srcRect/>
          <a:stretch>
            <a:fillRect/>
          </a:stretch>
        </p:blipFill>
        <p:spPr bwMode="auto">
          <a:xfrm>
            <a:off x="2895600" y="2667000"/>
            <a:ext cx="3200400" cy="25146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62400" y="5532437"/>
            <a:ext cx="1295400" cy="563563"/>
          </a:xfrm>
        </p:spPr>
        <p:txBody>
          <a:bodyPr>
            <a:normAutofit/>
          </a:bodyPr>
          <a:lstStyle/>
          <a:p>
            <a:pPr>
              <a:buNone/>
            </a:pPr>
            <a:r>
              <a:rPr lang="en-US" sz="2800" b="1" dirty="0">
                <a:latin typeface="Times New Roman" pitchFamily="18" charset="0"/>
                <a:cs typeface="Times New Roman" pitchFamily="18" charset="0"/>
              </a:rPr>
              <a:t>A-15</a:t>
            </a:r>
            <a:endParaRPr lang="en-US" sz="28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a:t>ABC Corporation </a:t>
            </a:r>
          </a:p>
        </p:txBody>
      </p:sp>
      <p:pic>
        <p:nvPicPr>
          <p:cNvPr id="5" name="Picture 2" descr="D:\ABC Notice\Product catalog\Biosystem logo.png"/>
          <p:cNvPicPr>
            <a:picLocks noChangeAspect="1" noChangeArrowheads="1"/>
          </p:cNvPicPr>
          <p:nvPr/>
        </p:nvPicPr>
        <p:blipFill>
          <a:blip r:embed="rId2"/>
          <a:srcRect/>
          <a:stretch>
            <a:fillRect/>
          </a:stretch>
        </p:blipFill>
        <p:spPr bwMode="auto">
          <a:xfrm>
            <a:off x="2895599" y="304800"/>
            <a:ext cx="3228723" cy="1066800"/>
          </a:xfrm>
          <a:prstGeom prst="rect">
            <a:avLst/>
          </a:prstGeom>
          <a:noFill/>
        </p:spPr>
      </p:pic>
      <p:sp>
        <p:nvSpPr>
          <p:cNvPr id="6" name="Title 1"/>
          <p:cNvSpPr txBox="1">
            <a:spLocks/>
          </p:cNvSpPr>
          <p:nvPr/>
        </p:nvSpPr>
        <p:spPr>
          <a:xfrm>
            <a:off x="685800" y="1371600"/>
            <a:ext cx="7772400" cy="1470025"/>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rPr>
              <a:t>Company Name:</a:t>
            </a:r>
            <a:r>
              <a:rPr kumimoji="0" lang="en-US" sz="1800" b="1" i="0" u="none" strike="noStrike" kern="1200" cap="none" spc="0" normalizeH="0" baseline="0" noProof="0" dirty="0">
                <a:ln>
                  <a:noFill/>
                </a:ln>
                <a:solidFill>
                  <a:srgbClr val="7030A0"/>
                </a:solidFill>
                <a:effectLst/>
                <a:uLnTx/>
                <a:uFillTx/>
                <a:latin typeface="Times New Roman" pitchFamily="18" charset="0"/>
                <a:ea typeface="+mj-ea"/>
                <a:cs typeface="Times New Roman" pitchFamily="18" charset="0"/>
              </a:rPr>
              <a:t> </a:t>
            </a:r>
            <a:r>
              <a:rPr kumimoji="0" lang="en-US" sz="1800" b="0" i="0" u="none" strike="noStrike" kern="1200" cap="none" spc="0" normalizeH="0" baseline="0" noProof="0" dirty="0" err="1">
                <a:ln>
                  <a:noFill/>
                </a:ln>
                <a:solidFill>
                  <a:schemeClr val="tx1"/>
                </a:solidFill>
                <a:effectLst/>
                <a:uLnTx/>
                <a:uFillTx/>
                <a:latin typeface="Times New Roman" pitchFamily="18" charset="0"/>
                <a:ea typeface="+mj-ea"/>
                <a:cs typeface="Times New Roman" pitchFamily="18" charset="0"/>
              </a:rPr>
              <a:t>BioSystems</a:t>
            </a:r>
            <a:r>
              <a:rPr kumimoji="0" lang="en-US" sz="18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 S.A.</a:t>
            </a:r>
            <a:br>
              <a:rPr kumimoji="0" lang="en-US" sz="18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r>
              <a:rPr kumimoji="0" lang="en-US" sz="18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rPr>
              <a:t>Origin: </a:t>
            </a:r>
            <a:r>
              <a:rPr kumimoji="0" lang="en-US" sz="18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Spain</a:t>
            </a:r>
            <a:br>
              <a:rPr kumimoji="0" lang="en-US" sz="18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r>
              <a:rPr kumimoji="0" lang="en-US" sz="18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rPr>
              <a:t>Concerned Products: </a:t>
            </a:r>
            <a:r>
              <a:rPr kumimoji="0" lang="en-US" sz="1800" i="0" u="none" strike="noStrike" kern="1200" cap="none" spc="0" normalizeH="0" baseline="0" noProof="0" dirty="0">
                <a:ln>
                  <a:noFill/>
                </a:ln>
                <a:effectLst/>
                <a:uLnTx/>
                <a:uFillTx/>
                <a:latin typeface="Times New Roman" pitchFamily="18" charset="0"/>
                <a:ea typeface="+mj-ea"/>
                <a:cs typeface="Times New Roman" pitchFamily="18" charset="0"/>
              </a:rPr>
              <a:t>Fully </a:t>
            </a:r>
            <a:r>
              <a:rPr kumimoji="0" lang="en-US" sz="18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Automated Stool Analyzer </a:t>
            </a:r>
            <a:br>
              <a:rPr kumimoji="0" lang="en-US" sz="1800" b="0" i="0" u="none" strike="noStrike" kern="1200" cap="none" spc="0" normalizeH="0" baseline="0" noProof="0" dirty="0">
                <a:ln>
                  <a:noFill/>
                </a:ln>
                <a:solidFill>
                  <a:schemeClr val="tx1"/>
                </a:solidFill>
                <a:effectLst/>
                <a:uLnTx/>
                <a:uFillTx/>
                <a:latin typeface="+mj-lt"/>
                <a:ea typeface="+mj-ea"/>
                <a:cs typeface="+mj-cs"/>
              </a:rPr>
            </a:br>
            <a:br>
              <a:rPr kumimoji="0" lang="en-US" sz="1800" b="0" i="0" u="none" strike="noStrike" kern="1200" cap="none" spc="0" normalizeH="0" baseline="0" noProof="0" dirty="0">
                <a:ln>
                  <a:noFill/>
                </a:ln>
                <a:solidFill>
                  <a:schemeClr val="tx1"/>
                </a:solidFill>
                <a:effectLst/>
                <a:uLnTx/>
                <a:uFillTx/>
                <a:latin typeface="+mj-lt"/>
                <a:ea typeface="+mj-ea"/>
                <a:cs typeface="+mj-cs"/>
              </a:rPr>
            </a:br>
            <a:endParaRPr kumimoji="0" lang="en-US" sz="1800" b="0" i="0" u="none" strike="noStrike" kern="1200" cap="none" spc="0" normalizeH="0" baseline="0" noProof="0" dirty="0">
              <a:ln>
                <a:noFill/>
              </a:ln>
              <a:solidFill>
                <a:schemeClr val="tx1"/>
              </a:solidFill>
              <a:effectLst/>
              <a:uLnTx/>
              <a:uFillTx/>
              <a:latin typeface="+mj-lt"/>
              <a:ea typeface="+mj-ea"/>
              <a:cs typeface="+mj-cs"/>
            </a:endParaRPr>
          </a:p>
        </p:txBody>
      </p:sp>
      <p:pic>
        <p:nvPicPr>
          <p:cNvPr id="7" name="Picture 6" descr="D:\ABC Notice\Product catalog\A-15.jpg"/>
          <p:cNvPicPr/>
          <p:nvPr/>
        </p:nvPicPr>
        <p:blipFill>
          <a:blip r:embed="rId3" cstate="print"/>
          <a:srcRect/>
          <a:stretch>
            <a:fillRect/>
          </a:stretch>
        </p:blipFill>
        <p:spPr bwMode="auto">
          <a:xfrm>
            <a:off x="2971800" y="2438400"/>
            <a:ext cx="2971800" cy="3048000"/>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l="4000" t="25000" r="4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4876800"/>
            <a:ext cx="8229600" cy="1143000"/>
          </a:xfrm>
        </p:spPr>
        <p:txBody>
          <a:bodyPr/>
          <a:lstStyle/>
          <a:p>
            <a:pPr algn="l"/>
            <a:r>
              <a:rPr lang="en-US" sz="2400" b="1" dirty="0"/>
              <a:t>Maglumi-800                 Maglumi-2000             Maglumi-2000Plus</a:t>
            </a:r>
            <a:endParaRPr lang="en-US" b="1" dirty="0"/>
          </a:p>
        </p:txBody>
      </p:sp>
      <p:sp>
        <p:nvSpPr>
          <p:cNvPr id="3" name="Content Placeholder 2"/>
          <p:cNvSpPr>
            <a:spLocks noGrp="1"/>
          </p:cNvSpPr>
          <p:nvPr>
            <p:ph idx="1"/>
          </p:nvPr>
        </p:nvSpPr>
        <p:spPr>
          <a:xfrm>
            <a:off x="381000" y="1371600"/>
            <a:ext cx="8229600" cy="4525963"/>
          </a:xfrm>
        </p:spPr>
        <p:txBody>
          <a:bodyPr/>
          <a:lstStyle/>
          <a:p>
            <a:pPr>
              <a:buNone/>
            </a:pPr>
            <a:r>
              <a:rPr lang="en-US" sz="1800" b="1" dirty="0">
                <a:solidFill>
                  <a:srgbClr val="1B1EA5"/>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Shenzhen New Industries Biomedical Engineering Co., Ltd.(SNIBE)</a:t>
            </a:r>
          </a:p>
          <a:p>
            <a:pPr>
              <a:buNone/>
            </a:pPr>
            <a:r>
              <a:rPr lang="en-US" sz="1800" b="1" dirty="0">
                <a:solidFill>
                  <a:srgbClr val="1B1EA5"/>
                </a:solidFill>
                <a:latin typeface="Times New Roman" pitchFamily="18" charset="0"/>
                <a:cs typeface="Times New Roman" pitchFamily="18" charset="0"/>
              </a:rPr>
              <a:t>Origin</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China</a:t>
            </a:r>
          </a:p>
          <a:p>
            <a:pPr>
              <a:buNone/>
            </a:pPr>
            <a:r>
              <a:rPr lang="en-US" sz="1800" b="1" dirty="0">
                <a:solidFill>
                  <a:srgbClr val="1B1EA5"/>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Automated Chemiluminescence Immunoassay System (CLIA)</a:t>
            </a:r>
          </a:p>
          <a:p>
            <a:pPr>
              <a:buNone/>
            </a:pPr>
            <a:endParaRPr lang="en-US" sz="1800"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
        <p:nvSpPr>
          <p:cNvPr id="8" name="Footer Placeholder 7"/>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pic>
        <p:nvPicPr>
          <p:cNvPr id="4" name="Picture 3" descr="C:\Users\HP\Desktop\Product Photos\snibe logo.jpg"/>
          <p:cNvPicPr/>
          <p:nvPr/>
        </p:nvPicPr>
        <p:blipFill>
          <a:blip r:embed="rId3" cstate="print"/>
          <a:srcRect/>
          <a:stretch>
            <a:fillRect/>
          </a:stretch>
        </p:blipFill>
        <p:spPr bwMode="auto">
          <a:xfrm>
            <a:off x="3276600" y="381000"/>
            <a:ext cx="2209800" cy="762000"/>
          </a:xfrm>
          <a:prstGeom prst="rect">
            <a:avLst/>
          </a:prstGeom>
          <a:noFill/>
          <a:ln w="9525">
            <a:noFill/>
            <a:miter lim="800000"/>
            <a:headEnd/>
            <a:tailEnd/>
          </a:ln>
        </p:spPr>
      </p:pic>
      <p:pic>
        <p:nvPicPr>
          <p:cNvPr id="5" name="Picture 4" descr="C:\Users\HP\Desktop\Product Photos\maglumi 800.jpg"/>
          <p:cNvPicPr/>
          <p:nvPr/>
        </p:nvPicPr>
        <p:blipFill>
          <a:blip r:embed="rId4" cstate="print"/>
          <a:srcRect/>
          <a:stretch>
            <a:fillRect/>
          </a:stretch>
        </p:blipFill>
        <p:spPr bwMode="auto">
          <a:xfrm>
            <a:off x="533400" y="3657600"/>
            <a:ext cx="2057400" cy="1143000"/>
          </a:xfrm>
          <a:prstGeom prst="rect">
            <a:avLst/>
          </a:prstGeom>
          <a:noFill/>
          <a:ln w="9525">
            <a:noFill/>
            <a:miter lim="800000"/>
            <a:headEnd/>
            <a:tailEnd/>
          </a:ln>
        </p:spPr>
      </p:pic>
      <p:pic>
        <p:nvPicPr>
          <p:cNvPr id="7" name="Picture 6" descr="C:\Users\HP\Desktop\Product Photos\maglumi 2000 plus.jpg"/>
          <p:cNvPicPr/>
          <p:nvPr/>
        </p:nvPicPr>
        <p:blipFill>
          <a:blip r:embed="rId5" cstate="print"/>
          <a:srcRect/>
          <a:stretch>
            <a:fillRect/>
          </a:stretch>
        </p:blipFill>
        <p:spPr bwMode="auto">
          <a:xfrm>
            <a:off x="5943600" y="2819400"/>
            <a:ext cx="2362200" cy="2286000"/>
          </a:xfrm>
          <a:prstGeom prst="rect">
            <a:avLst/>
          </a:prstGeom>
          <a:noFill/>
          <a:ln w="9525">
            <a:noFill/>
            <a:miter lim="800000"/>
            <a:headEnd/>
            <a:tailEnd/>
          </a:ln>
        </p:spPr>
      </p:pic>
      <p:pic>
        <p:nvPicPr>
          <p:cNvPr id="10" name="Picture 9" descr="Maglumi-2000.jpg"/>
          <p:cNvPicPr>
            <a:picLocks noChangeAspect="1"/>
          </p:cNvPicPr>
          <p:nvPr/>
        </p:nvPicPr>
        <p:blipFill>
          <a:blip r:embed="rId6" cstate="print"/>
          <a:stretch>
            <a:fillRect/>
          </a:stretch>
        </p:blipFill>
        <p:spPr>
          <a:xfrm>
            <a:off x="3124201" y="3429000"/>
            <a:ext cx="2332442" cy="16764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5400"/>
            <a:ext cx="8229600" cy="1143000"/>
          </a:xfrm>
        </p:spPr>
        <p:txBody>
          <a:bodyPr>
            <a:noAutofit/>
          </a:bodyPr>
          <a:lstStyle/>
          <a:p>
            <a:pPr algn="l"/>
            <a:r>
              <a:rPr lang="en-US" sz="1800" b="1" dirty="0">
                <a:solidFill>
                  <a:srgbClr val="1B1EA5"/>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Shenzhen New Industries Biomedical Engineering Co., Ltd.(SNIBE)</a:t>
            </a:r>
            <a:br>
              <a:rPr lang="en-US" sz="1800" dirty="0">
                <a:latin typeface="Times New Roman" pitchFamily="18" charset="0"/>
                <a:cs typeface="Times New Roman" pitchFamily="18" charset="0"/>
              </a:rPr>
            </a:br>
            <a:r>
              <a:rPr lang="en-US" sz="1800" b="1" dirty="0">
                <a:solidFill>
                  <a:srgbClr val="1B1EA5"/>
                </a:solidFill>
                <a:latin typeface="Times New Roman" pitchFamily="18" charset="0"/>
                <a:cs typeface="Times New Roman" pitchFamily="18" charset="0"/>
              </a:rPr>
              <a:t>Origin</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China</a:t>
            </a:r>
            <a:br>
              <a:rPr lang="en-US" sz="1800" dirty="0">
                <a:latin typeface="Times New Roman" pitchFamily="18" charset="0"/>
                <a:cs typeface="Times New Roman" pitchFamily="18" charset="0"/>
              </a:rPr>
            </a:br>
            <a:r>
              <a:rPr lang="en-US" sz="1800" b="1" dirty="0">
                <a:solidFill>
                  <a:srgbClr val="1B1EA5"/>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Automated Chemiluminescence Immunoassay System (CLIA)</a:t>
            </a:r>
            <a:br>
              <a:rPr lang="en-US" sz="1800" dirty="0"/>
            </a:br>
            <a:endParaRPr lang="en-US" sz="1800" dirty="0"/>
          </a:p>
        </p:txBody>
      </p:sp>
      <p:sp>
        <p:nvSpPr>
          <p:cNvPr id="4" name="Footer Placeholder 3"/>
          <p:cNvSpPr>
            <a:spLocks noGrp="1"/>
          </p:cNvSpPr>
          <p:nvPr>
            <p:ph type="ftr" sz="quarter" idx="11"/>
          </p:nvPr>
        </p:nvSpPr>
        <p:spPr/>
        <p:txBody>
          <a:bodyPr/>
          <a:lstStyle/>
          <a:p>
            <a:r>
              <a:rPr lang="en-US"/>
              <a:t>ABC Corporation </a:t>
            </a:r>
          </a:p>
        </p:txBody>
      </p:sp>
      <p:pic>
        <p:nvPicPr>
          <p:cNvPr id="5" name="Picture 4" descr="C:\Users\HP\Desktop\Product Photos\snibe logo.jpg"/>
          <p:cNvPicPr/>
          <p:nvPr/>
        </p:nvPicPr>
        <p:blipFill>
          <a:blip r:embed="rId2" cstate="print"/>
          <a:srcRect/>
          <a:stretch>
            <a:fillRect/>
          </a:stretch>
        </p:blipFill>
        <p:spPr bwMode="auto">
          <a:xfrm>
            <a:off x="3276600" y="381000"/>
            <a:ext cx="2209800" cy="762000"/>
          </a:xfrm>
          <a:prstGeom prst="rect">
            <a:avLst/>
          </a:prstGeom>
          <a:noFill/>
          <a:ln w="9525">
            <a:noFill/>
            <a:miter lim="800000"/>
            <a:headEnd/>
            <a:tailEnd/>
          </a:ln>
        </p:spPr>
      </p:pic>
      <p:pic>
        <p:nvPicPr>
          <p:cNvPr id="1026" name="Picture 2" descr="C:\Users\abc\Desktop\Capture.JPG"/>
          <p:cNvPicPr>
            <a:picLocks noGrp="1" noChangeAspect="1" noChangeArrowheads="1"/>
          </p:cNvPicPr>
          <p:nvPr>
            <p:ph idx="1"/>
          </p:nvPr>
        </p:nvPicPr>
        <p:blipFill>
          <a:blip r:embed="rId3"/>
          <a:srcRect/>
          <a:stretch>
            <a:fillRect/>
          </a:stretch>
        </p:blipFill>
        <p:spPr bwMode="auto">
          <a:xfrm>
            <a:off x="457200" y="2514600"/>
            <a:ext cx="3137595" cy="2895600"/>
          </a:xfrm>
          <a:prstGeom prst="rect">
            <a:avLst/>
          </a:prstGeom>
          <a:noFill/>
        </p:spPr>
      </p:pic>
      <p:sp>
        <p:nvSpPr>
          <p:cNvPr id="7" name="Title 1"/>
          <p:cNvSpPr txBox="1">
            <a:spLocks/>
          </p:cNvSpPr>
          <p:nvPr/>
        </p:nvSpPr>
        <p:spPr>
          <a:xfrm>
            <a:off x="685800" y="5715000"/>
            <a:ext cx="8229600" cy="4572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effectLst/>
                <a:uLnTx/>
                <a:uFillTx/>
                <a:latin typeface="+mj-lt"/>
                <a:ea typeface="+mj-ea"/>
                <a:cs typeface="+mj-cs"/>
              </a:rPr>
              <a:t>                 Maglumi-X3                                                   Maglumi-X8</a:t>
            </a:r>
            <a:br>
              <a:rPr kumimoji="0" lang="en-US" sz="1800" b="0" i="0" u="none" strike="noStrike" kern="1200" cap="none" spc="0" normalizeH="0" baseline="0" noProof="0" dirty="0">
                <a:ln>
                  <a:noFill/>
                </a:ln>
                <a:solidFill>
                  <a:schemeClr val="tx1"/>
                </a:solidFill>
                <a:effectLst/>
                <a:uLnTx/>
                <a:uFillTx/>
                <a:latin typeface="+mj-lt"/>
                <a:ea typeface="+mj-ea"/>
                <a:cs typeface="+mj-cs"/>
              </a:rPr>
            </a:br>
            <a:endParaRPr kumimoji="0" lang="en-US" sz="1800" b="0" i="0" u="none" strike="noStrike" kern="1200" cap="none" spc="0" normalizeH="0" baseline="0" noProof="0" dirty="0">
              <a:ln>
                <a:noFill/>
              </a:ln>
              <a:solidFill>
                <a:schemeClr val="tx1"/>
              </a:solidFill>
              <a:effectLst/>
              <a:uLnTx/>
              <a:uFillTx/>
              <a:latin typeface="+mj-lt"/>
              <a:ea typeface="+mj-ea"/>
              <a:cs typeface="+mj-cs"/>
            </a:endParaRPr>
          </a:p>
        </p:txBody>
      </p:sp>
      <p:pic>
        <p:nvPicPr>
          <p:cNvPr id="8" name="Picture 7" descr="C:\Users\abc\Desktop\mag x8.png"/>
          <p:cNvPicPr/>
          <p:nvPr/>
        </p:nvPicPr>
        <p:blipFill>
          <a:blip r:embed="rId4"/>
          <a:srcRect/>
          <a:stretch>
            <a:fillRect/>
          </a:stretch>
        </p:blipFill>
        <p:spPr bwMode="auto">
          <a:xfrm>
            <a:off x="3962400" y="2418347"/>
            <a:ext cx="4783054" cy="3068053"/>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4000" t="25000" r="4000" b="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486400"/>
            <a:ext cx="8229600" cy="762000"/>
          </a:xfrm>
        </p:spPr>
        <p:txBody>
          <a:bodyPr/>
          <a:lstStyle/>
          <a:p>
            <a:r>
              <a:rPr lang="en-US" sz="2800" b="1" dirty="0" err="1">
                <a:latin typeface="Times New Roman" pitchFamily="18" charset="0"/>
                <a:cs typeface="Times New Roman" pitchFamily="18" charset="0"/>
              </a:rPr>
              <a:t>Biolumi</a:t>
            </a:r>
            <a:r>
              <a:rPr lang="en-US" sz="2800" b="1" dirty="0">
                <a:latin typeface="Times New Roman" pitchFamily="18" charset="0"/>
                <a:cs typeface="Times New Roman" pitchFamily="18" charset="0"/>
              </a:rPr>
              <a:t> -8000</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609600" y="1066800"/>
            <a:ext cx="8229600" cy="4525963"/>
          </a:xfrm>
        </p:spPr>
        <p:txBody>
          <a:bodyPr/>
          <a:lstStyle/>
          <a:p>
            <a:pPr>
              <a:buNone/>
            </a:pPr>
            <a:r>
              <a:rPr lang="en-US" sz="1800" b="1" dirty="0">
                <a:solidFill>
                  <a:srgbClr val="1B1EA5"/>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Shenzhen New Industries Biomedical Engineering Co., Ltd.(SNIBE)</a:t>
            </a:r>
          </a:p>
          <a:p>
            <a:pPr>
              <a:buNone/>
            </a:pPr>
            <a:r>
              <a:rPr lang="en-US" sz="1800" b="1" dirty="0">
                <a:solidFill>
                  <a:srgbClr val="1B1EA5"/>
                </a:solidFill>
                <a:latin typeface="Times New Roman" pitchFamily="18" charset="0"/>
                <a:cs typeface="Times New Roman" pitchFamily="18" charset="0"/>
              </a:rPr>
              <a:t>Origin</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China</a:t>
            </a:r>
          </a:p>
          <a:p>
            <a:pPr>
              <a:buNone/>
            </a:pPr>
            <a:r>
              <a:rPr lang="en-US" sz="1800" b="1" dirty="0">
                <a:solidFill>
                  <a:srgbClr val="1B1EA5"/>
                </a:solidFill>
                <a:latin typeface="Times New Roman" pitchFamily="18" charset="0"/>
                <a:cs typeface="Times New Roman" pitchFamily="18" charset="0"/>
              </a:rPr>
              <a:t>Concerned Products</a:t>
            </a:r>
            <a:r>
              <a:rPr lang="en-US" sz="1800" dirty="0">
                <a:solidFill>
                  <a:srgbClr val="1B1EA5"/>
                </a:solidFill>
                <a:latin typeface="Times New Roman" pitchFamily="18" charset="0"/>
                <a:cs typeface="Times New Roman" pitchFamily="18" charset="0"/>
              </a:rPr>
              <a:t>: </a:t>
            </a:r>
            <a:r>
              <a:rPr lang="en-US" sz="1800" dirty="0">
                <a:latin typeface="Times New Roman" pitchFamily="18" charset="0"/>
                <a:cs typeface="Times New Roman" pitchFamily="18" charset="0"/>
              </a:rPr>
              <a:t>SNIBE Integrated System.</a:t>
            </a:r>
          </a:p>
          <a:p>
            <a:pPr>
              <a:buNone/>
            </a:pPr>
            <a:r>
              <a:rPr lang="en-US" sz="1800" dirty="0"/>
              <a:t> </a:t>
            </a:r>
          </a:p>
          <a:p>
            <a:endParaRPr lang="en-US" dirty="0"/>
          </a:p>
        </p:txBody>
      </p:sp>
      <p:sp>
        <p:nvSpPr>
          <p:cNvPr id="6" name="Footer Placeholder 5"/>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pic>
        <p:nvPicPr>
          <p:cNvPr id="4" name="Picture 3" descr="C:\Users\HP\Desktop\Product Photos\snibe logo.jpg"/>
          <p:cNvPicPr/>
          <p:nvPr/>
        </p:nvPicPr>
        <p:blipFill>
          <a:blip r:embed="rId3" cstate="print"/>
          <a:srcRect/>
          <a:stretch>
            <a:fillRect/>
          </a:stretch>
        </p:blipFill>
        <p:spPr bwMode="auto">
          <a:xfrm>
            <a:off x="3276600" y="304800"/>
            <a:ext cx="2209800" cy="762000"/>
          </a:xfrm>
          <a:prstGeom prst="rect">
            <a:avLst/>
          </a:prstGeom>
          <a:noFill/>
          <a:ln w="9525">
            <a:noFill/>
            <a:miter lim="800000"/>
            <a:headEnd/>
            <a:tailEnd/>
          </a:ln>
        </p:spPr>
      </p:pic>
      <p:pic>
        <p:nvPicPr>
          <p:cNvPr id="8" name="Picture 7" descr="content_img-01-snibe-biolumi8000.jpg"/>
          <p:cNvPicPr>
            <a:picLocks noChangeAspect="1"/>
          </p:cNvPicPr>
          <p:nvPr/>
        </p:nvPicPr>
        <p:blipFill>
          <a:blip r:embed="rId4"/>
          <a:stretch>
            <a:fillRect/>
          </a:stretch>
        </p:blipFill>
        <p:spPr>
          <a:xfrm>
            <a:off x="533400" y="2047861"/>
            <a:ext cx="7696200" cy="359093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2000" t="25000" r="2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5257800"/>
            <a:ext cx="8229600" cy="609600"/>
          </a:xfrm>
        </p:spPr>
        <p:txBody>
          <a:bodyPr/>
          <a:lstStyle/>
          <a:p>
            <a:pPr algn="l"/>
            <a:r>
              <a:rPr lang="en-US" sz="2400" b="1" dirty="0"/>
              <a:t>         BC -20                           BC-5000                            BC-6000</a:t>
            </a:r>
            <a:endParaRPr lang="en-US" b="1" dirty="0"/>
          </a:p>
        </p:txBody>
      </p:sp>
      <p:sp>
        <p:nvSpPr>
          <p:cNvPr id="3" name="Content Placeholder 2"/>
          <p:cNvSpPr>
            <a:spLocks noGrp="1"/>
          </p:cNvSpPr>
          <p:nvPr>
            <p:ph idx="1"/>
          </p:nvPr>
        </p:nvSpPr>
        <p:spPr>
          <a:xfrm>
            <a:off x="533400" y="1143000"/>
            <a:ext cx="8229600" cy="4525963"/>
          </a:xfrm>
        </p:spPr>
        <p:txBody>
          <a:bodyPr/>
          <a:lstStyle/>
          <a:p>
            <a:pPr>
              <a:buNone/>
            </a:pPr>
            <a:r>
              <a:rPr lang="en-US" sz="1800" b="1" dirty="0">
                <a:solidFill>
                  <a:srgbClr val="7030A0"/>
                </a:solidFill>
              </a:rPr>
              <a:t>     </a:t>
            </a:r>
          </a:p>
          <a:p>
            <a:pPr>
              <a:buNone/>
            </a:pPr>
            <a:r>
              <a:rPr lang="en-US" sz="1800" b="1" dirty="0">
                <a:solidFill>
                  <a:srgbClr val="7030A0"/>
                </a:solidFill>
              </a:rPr>
              <a:t>      </a:t>
            </a:r>
            <a:r>
              <a:rPr lang="en-US" sz="1800" b="1" dirty="0">
                <a:solidFill>
                  <a:srgbClr val="FF0000"/>
                </a:solidFill>
                <a:latin typeface="Times New Roman" pitchFamily="18" charset="0"/>
                <a:cs typeface="Times New Roman" pitchFamily="18" charset="0"/>
              </a:rPr>
              <a:t>Company Name</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Shenzhen Mindray Bio-Medical Electronics Co., Ltd.</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FF000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FF0000"/>
                </a:solidFill>
                <a:latin typeface="Times New Roman" pitchFamily="18" charset="0"/>
                <a:cs typeface="Times New Roman" pitchFamily="18" charset="0"/>
              </a:rPr>
              <a:t>Concerned Products</a:t>
            </a:r>
            <a:r>
              <a:rPr lang="en-US" sz="1800" dirty="0">
                <a:solidFill>
                  <a:srgbClr val="FF0000"/>
                </a:solidFill>
                <a:latin typeface="Times New Roman" pitchFamily="18" charset="0"/>
                <a:cs typeface="Times New Roman" pitchFamily="18" charset="0"/>
              </a:rPr>
              <a:t>: </a:t>
            </a:r>
            <a:r>
              <a:rPr lang="en-US" sz="1800" dirty="0">
                <a:latin typeface="Times New Roman" pitchFamily="18" charset="0"/>
                <a:cs typeface="Times New Roman" pitchFamily="18" charset="0"/>
              </a:rPr>
              <a:t>Fully Automated Hematology Analyzer </a:t>
            </a:r>
          </a:p>
          <a:p>
            <a:pPr>
              <a:buNone/>
            </a:pPr>
            <a:r>
              <a:rPr lang="en-US" sz="1800" b="1" dirty="0">
                <a:solidFill>
                  <a:srgbClr val="7030A0"/>
                </a:solidFill>
              </a:rPr>
              <a:t>      </a:t>
            </a:r>
            <a:endParaRPr lang="en-US" sz="1800" dirty="0"/>
          </a:p>
          <a:p>
            <a:pPr>
              <a:buNone/>
            </a:pPr>
            <a:endParaRPr lang="en-US" sz="1800" dirty="0"/>
          </a:p>
          <a:p>
            <a:pPr>
              <a:buNone/>
            </a:pPr>
            <a:endParaRPr lang="en-US" sz="1800" dirty="0"/>
          </a:p>
          <a:p>
            <a:endParaRPr lang="en-US" dirty="0"/>
          </a:p>
        </p:txBody>
      </p:sp>
      <p:sp>
        <p:nvSpPr>
          <p:cNvPr id="10" name="Footer Placeholder 9"/>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mindray logo.png"/>
          <p:cNvPicPr/>
          <p:nvPr/>
        </p:nvPicPr>
        <p:blipFill>
          <a:blip r:embed="rId3" cstate="print"/>
          <a:srcRect/>
          <a:stretch>
            <a:fillRect/>
          </a:stretch>
        </p:blipFill>
        <p:spPr bwMode="auto">
          <a:xfrm>
            <a:off x="3352800" y="381000"/>
            <a:ext cx="2590800" cy="762000"/>
          </a:xfrm>
          <a:prstGeom prst="rect">
            <a:avLst/>
          </a:prstGeom>
          <a:noFill/>
          <a:ln w="9525">
            <a:noFill/>
            <a:miter lim="800000"/>
            <a:headEnd/>
            <a:tailEnd/>
          </a:ln>
        </p:spPr>
      </p:pic>
      <p:pic>
        <p:nvPicPr>
          <p:cNvPr id="7" name="Picture 6" descr="mindray-bc-20-auto-hematology-analyzer-500x500.jpg"/>
          <p:cNvPicPr>
            <a:picLocks noChangeAspect="1"/>
          </p:cNvPicPr>
          <p:nvPr/>
        </p:nvPicPr>
        <p:blipFill>
          <a:blip r:embed="rId4"/>
          <a:stretch>
            <a:fillRect/>
          </a:stretch>
        </p:blipFill>
        <p:spPr>
          <a:xfrm>
            <a:off x="990600" y="3048000"/>
            <a:ext cx="1912031" cy="1981200"/>
          </a:xfrm>
          <a:prstGeom prst="rect">
            <a:avLst/>
          </a:prstGeom>
        </p:spPr>
      </p:pic>
      <p:pic>
        <p:nvPicPr>
          <p:cNvPr id="8" name="Picture 7" descr="C:\Users\HP\Desktop\Hematology pics\product-500x500.jpeg"/>
          <p:cNvPicPr/>
          <p:nvPr/>
        </p:nvPicPr>
        <p:blipFill>
          <a:blip r:embed="rId5" cstate="print"/>
          <a:srcRect/>
          <a:stretch>
            <a:fillRect/>
          </a:stretch>
        </p:blipFill>
        <p:spPr bwMode="auto">
          <a:xfrm>
            <a:off x="3581400" y="2971800"/>
            <a:ext cx="1905000" cy="1905000"/>
          </a:xfrm>
          <a:prstGeom prst="rect">
            <a:avLst/>
          </a:prstGeom>
          <a:noFill/>
          <a:ln w="9525">
            <a:noFill/>
            <a:miter lim="800000"/>
            <a:headEnd/>
            <a:tailEnd/>
          </a:ln>
        </p:spPr>
      </p:pic>
      <p:pic>
        <p:nvPicPr>
          <p:cNvPr id="9" name="Picture 8" descr="C:\Users\HP\Desktop\Hematology pics\Mindray BC 6000.jpg"/>
          <p:cNvPicPr/>
          <p:nvPr/>
        </p:nvPicPr>
        <p:blipFill>
          <a:blip r:embed="rId6" cstate="print"/>
          <a:srcRect/>
          <a:stretch>
            <a:fillRect/>
          </a:stretch>
        </p:blipFill>
        <p:spPr bwMode="auto">
          <a:xfrm>
            <a:off x="5943600" y="2971800"/>
            <a:ext cx="2286000" cy="2209800"/>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7000"/>
            <a:lum/>
          </a:blip>
          <a:srcRect/>
          <a:stretch>
            <a:fillRect l="2000" t="25000" r="2000" b="6000"/>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sp>
        <p:nvSpPr>
          <p:cNvPr id="10" name="Content Placeholder 9"/>
          <p:cNvSpPr>
            <a:spLocks noGrp="1"/>
          </p:cNvSpPr>
          <p:nvPr>
            <p:ph idx="1"/>
          </p:nvPr>
        </p:nvSpPr>
        <p:spPr/>
        <p:txBody>
          <a:bodyPr>
            <a:normAutofit/>
          </a:bodyPr>
          <a:lstStyle/>
          <a:p>
            <a:pPr>
              <a:buNone/>
            </a:pPr>
            <a:r>
              <a:rPr lang="en-US" sz="2000" b="1" dirty="0">
                <a:solidFill>
                  <a:srgbClr val="FF0000"/>
                </a:solidFill>
                <a:latin typeface="Times New Roman" pitchFamily="18" charset="0"/>
                <a:cs typeface="Times New Roman" pitchFamily="18" charset="0"/>
              </a:rPr>
              <a:t>Company Name</a:t>
            </a:r>
            <a:r>
              <a:rPr lang="en-US" sz="2000" b="1" dirty="0">
                <a:solidFill>
                  <a:srgbClr val="7030A0"/>
                </a:solidFill>
                <a:latin typeface="Times New Roman" pitchFamily="18" charset="0"/>
                <a:cs typeface="Times New Roman" pitchFamily="18" charset="0"/>
              </a:rPr>
              <a:t>: </a:t>
            </a:r>
            <a:r>
              <a:rPr lang="en-US" sz="2000" dirty="0">
                <a:latin typeface="Times New Roman" pitchFamily="18" charset="0"/>
                <a:cs typeface="Times New Roman" pitchFamily="18" charset="0"/>
              </a:rPr>
              <a:t>Shenzhen </a:t>
            </a:r>
            <a:r>
              <a:rPr lang="en-US" sz="2000" dirty="0" err="1">
                <a:latin typeface="Times New Roman" pitchFamily="18" charset="0"/>
                <a:cs typeface="Times New Roman" pitchFamily="18" charset="0"/>
              </a:rPr>
              <a:t>Mindray</a:t>
            </a:r>
            <a:r>
              <a:rPr lang="en-US" sz="2000" dirty="0">
                <a:latin typeface="Times New Roman" pitchFamily="18" charset="0"/>
                <a:cs typeface="Times New Roman" pitchFamily="18" charset="0"/>
              </a:rPr>
              <a:t> Bio-Medical Electronics Co., Ltd.</a:t>
            </a:r>
          </a:p>
          <a:p>
            <a:pPr>
              <a:buNone/>
            </a:pPr>
            <a:r>
              <a:rPr lang="en-US" sz="2000" b="1" dirty="0">
                <a:solidFill>
                  <a:srgbClr val="7030A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Origin: </a:t>
            </a:r>
            <a:r>
              <a:rPr lang="en-US" sz="2000" dirty="0">
                <a:latin typeface="Times New Roman" pitchFamily="18" charset="0"/>
                <a:cs typeface="Times New Roman" pitchFamily="18" charset="0"/>
              </a:rPr>
              <a:t>China</a:t>
            </a:r>
          </a:p>
          <a:p>
            <a:pPr>
              <a:buNone/>
            </a:pPr>
            <a:r>
              <a:rPr lang="en-US" sz="2000" b="1" dirty="0">
                <a:solidFill>
                  <a:srgbClr val="7030A0"/>
                </a:solidFill>
                <a:latin typeface="Times New Roman" pitchFamily="18" charset="0"/>
                <a:cs typeface="Times New Roman" pitchFamily="18" charset="0"/>
              </a:rPr>
              <a:t> </a:t>
            </a:r>
            <a:r>
              <a:rPr lang="en-US" sz="2000" b="1" dirty="0">
                <a:solidFill>
                  <a:srgbClr val="FF0000"/>
                </a:solidFill>
                <a:latin typeface="Times New Roman" pitchFamily="18" charset="0"/>
                <a:cs typeface="Times New Roman" pitchFamily="18" charset="0"/>
              </a:rPr>
              <a:t>Concerned Products</a:t>
            </a:r>
            <a:r>
              <a:rPr lang="en-US" sz="2000" dirty="0">
                <a:solidFill>
                  <a:srgbClr val="FF0000"/>
                </a:solidFill>
                <a:latin typeface="Times New Roman" pitchFamily="18" charset="0"/>
                <a:cs typeface="Times New Roman" pitchFamily="18" charset="0"/>
              </a:rPr>
              <a:t>: </a:t>
            </a:r>
            <a:r>
              <a:rPr lang="en-US" sz="2000" dirty="0">
                <a:latin typeface="Times New Roman" pitchFamily="18" charset="0"/>
                <a:cs typeface="Times New Roman" pitchFamily="18" charset="0"/>
              </a:rPr>
              <a:t>Fully Automated Hematology Analyzer with ESR</a:t>
            </a:r>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r>
              <a:rPr lang="en-US" sz="2000" dirty="0"/>
              <a:t>            </a:t>
            </a:r>
            <a:r>
              <a:rPr lang="en-US" sz="2000" b="1" dirty="0">
                <a:latin typeface="Times New Roman" pitchFamily="18" charset="0"/>
                <a:cs typeface="Times New Roman" pitchFamily="18" charset="0"/>
              </a:rPr>
              <a:t>BC- 760 &amp; BC-780                                  BC-700 &amp; BC-720</a:t>
            </a:r>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a:p>
            <a:pPr>
              <a:buNone/>
            </a:pPr>
            <a:endParaRPr lang="en-US" sz="2000" dirty="0"/>
          </a:p>
        </p:txBody>
      </p:sp>
      <p:pic>
        <p:nvPicPr>
          <p:cNvPr id="12" name="Picture 11" descr="C:\Users\HP\Desktop\Product Photos\mindray logo.png"/>
          <p:cNvPicPr/>
          <p:nvPr/>
        </p:nvPicPr>
        <p:blipFill>
          <a:blip r:embed="rId3" cstate="print"/>
          <a:srcRect/>
          <a:stretch>
            <a:fillRect/>
          </a:stretch>
        </p:blipFill>
        <p:spPr bwMode="auto">
          <a:xfrm>
            <a:off x="3352800" y="381000"/>
            <a:ext cx="2590800" cy="762000"/>
          </a:xfrm>
          <a:prstGeom prst="rect">
            <a:avLst/>
          </a:prstGeom>
          <a:noFill/>
          <a:ln w="9525">
            <a:noFill/>
            <a:miter lim="800000"/>
            <a:headEnd/>
            <a:tailEnd/>
          </a:ln>
        </p:spPr>
      </p:pic>
      <p:pic>
        <p:nvPicPr>
          <p:cNvPr id="13" name="Picture 12" descr="C:\Users\abc\Desktop\BC-760.PNG"/>
          <p:cNvPicPr/>
          <p:nvPr/>
        </p:nvPicPr>
        <p:blipFill>
          <a:blip r:embed="rId4"/>
          <a:srcRect/>
          <a:stretch>
            <a:fillRect/>
          </a:stretch>
        </p:blipFill>
        <p:spPr bwMode="auto">
          <a:xfrm>
            <a:off x="1295400" y="2971800"/>
            <a:ext cx="2743200" cy="2514600"/>
          </a:xfrm>
          <a:prstGeom prst="rect">
            <a:avLst/>
          </a:prstGeom>
          <a:noFill/>
          <a:ln w="9525">
            <a:noFill/>
            <a:miter lim="800000"/>
            <a:headEnd/>
            <a:tailEnd/>
          </a:ln>
        </p:spPr>
      </p:pic>
      <p:pic>
        <p:nvPicPr>
          <p:cNvPr id="14" name="Picture 13" descr="C:\Users\abc\Desktop\BC-700.PNG"/>
          <p:cNvPicPr/>
          <p:nvPr/>
        </p:nvPicPr>
        <p:blipFill>
          <a:blip r:embed="rId5"/>
          <a:srcRect/>
          <a:stretch>
            <a:fillRect/>
          </a:stretch>
        </p:blipFill>
        <p:spPr bwMode="auto">
          <a:xfrm>
            <a:off x="5105400" y="2971800"/>
            <a:ext cx="2286000" cy="2133600"/>
          </a:xfrm>
          <a:prstGeom prst="rect">
            <a:avLst/>
          </a:prstGeom>
          <a:noFill/>
          <a:ln w="9525">
            <a:noFill/>
            <a:miter lim="800000"/>
            <a:headEnd/>
            <a:tailEnd/>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7000"/>
            <a:lum/>
          </a:blip>
          <a:srcRect/>
          <a:stretch>
            <a:fillRect l="2000" t="25000" r="2000" b="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19200"/>
            <a:ext cx="8229600" cy="4525963"/>
          </a:xfrm>
        </p:spPr>
        <p:txBody>
          <a:bodyPr/>
          <a:lstStyle/>
          <a:p>
            <a:pPr>
              <a:buNone/>
            </a:pPr>
            <a:r>
              <a:rPr lang="en-US" sz="1800" b="1" dirty="0">
                <a:solidFill>
                  <a:srgbClr val="7030A0"/>
                </a:solidFill>
              </a:rPr>
              <a:t>     </a:t>
            </a:r>
          </a:p>
          <a:p>
            <a:pPr>
              <a:buNone/>
            </a:pPr>
            <a:r>
              <a:rPr lang="en-US" sz="1800" b="1" dirty="0">
                <a:solidFill>
                  <a:srgbClr val="7030A0"/>
                </a:solidFill>
              </a:rPr>
              <a:t>      </a:t>
            </a:r>
            <a:r>
              <a:rPr lang="en-US" sz="1800" b="1" dirty="0">
                <a:solidFill>
                  <a:srgbClr val="FF0000"/>
                </a:solidFill>
                <a:latin typeface="Times New Roman" pitchFamily="18" charset="0"/>
                <a:cs typeface="Times New Roman" pitchFamily="18" charset="0"/>
              </a:rPr>
              <a:t>Company Name</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Shenzhen Mindray Bio-Medical Electronics Co., Ltd.</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FF000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FF0000"/>
                </a:solidFill>
                <a:latin typeface="Times New Roman" pitchFamily="18" charset="0"/>
                <a:cs typeface="Times New Roman" pitchFamily="18" charset="0"/>
              </a:rPr>
              <a:t>Concerned Products</a:t>
            </a:r>
            <a:r>
              <a:rPr lang="en-US" sz="1800" dirty="0">
                <a:solidFill>
                  <a:srgbClr val="FF0000"/>
                </a:solidFill>
                <a:latin typeface="Times New Roman" pitchFamily="18" charset="0"/>
                <a:cs typeface="Times New Roman" pitchFamily="18" charset="0"/>
              </a:rPr>
              <a:t>: </a:t>
            </a:r>
            <a:r>
              <a:rPr lang="en-US" sz="1800" dirty="0">
                <a:latin typeface="Times New Roman" pitchFamily="18" charset="0"/>
                <a:cs typeface="Times New Roman" pitchFamily="18" charset="0"/>
              </a:rPr>
              <a:t>Fully Automated Hematology Analyzer  with Slide Maker</a:t>
            </a:r>
          </a:p>
          <a:p>
            <a:pPr>
              <a:buNone/>
            </a:pPr>
            <a:r>
              <a:rPr lang="en-US" sz="1800" b="1" dirty="0">
                <a:solidFill>
                  <a:srgbClr val="7030A0"/>
                </a:solidFill>
              </a:rPr>
              <a:t>      </a:t>
            </a:r>
            <a:endParaRPr lang="en-US" sz="1800" dirty="0"/>
          </a:p>
          <a:p>
            <a:pPr>
              <a:buNone/>
            </a:pPr>
            <a:endParaRPr lang="en-US" sz="1800" dirty="0"/>
          </a:p>
          <a:p>
            <a:pPr>
              <a:buNone/>
            </a:pPr>
            <a:endParaRPr lang="en-US" sz="1800" dirty="0"/>
          </a:p>
          <a:p>
            <a:pPr>
              <a:buNone/>
            </a:pPr>
            <a:endParaRPr lang="en-US" dirty="0"/>
          </a:p>
        </p:txBody>
      </p:sp>
      <p:sp>
        <p:nvSpPr>
          <p:cNvPr id="10" name="Footer Placeholder 9"/>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mindray logo.png"/>
          <p:cNvPicPr/>
          <p:nvPr/>
        </p:nvPicPr>
        <p:blipFill>
          <a:blip r:embed="rId3" cstate="print"/>
          <a:srcRect/>
          <a:stretch>
            <a:fillRect/>
          </a:stretch>
        </p:blipFill>
        <p:spPr bwMode="auto">
          <a:xfrm>
            <a:off x="3352800" y="381000"/>
            <a:ext cx="2590800" cy="762000"/>
          </a:xfrm>
          <a:prstGeom prst="rect">
            <a:avLst/>
          </a:prstGeom>
          <a:noFill/>
          <a:ln w="9525">
            <a:noFill/>
            <a:miter lim="800000"/>
            <a:headEnd/>
            <a:tailEnd/>
          </a:ln>
        </p:spPr>
      </p:pic>
      <p:pic>
        <p:nvPicPr>
          <p:cNvPr id="12" name="Picture 11" descr="Cal 6000.jpg"/>
          <p:cNvPicPr>
            <a:picLocks noChangeAspect="1"/>
          </p:cNvPicPr>
          <p:nvPr/>
        </p:nvPicPr>
        <p:blipFill>
          <a:blip r:embed="rId4"/>
          <a:stretch>
            <a:fillRect/>
          </a:stretch>
        </p:blipFill>
        <p:spPr>
          <a:xfrm>
            <a:off x="990601" y="2594788"/>
            <a:ext cx="7172194" cy="3044012"/>
          </a:xfrm>
          <a:prstGeom prst="rect">
            <a:avLst/>
          </a:prstGeom>
        </p:spPr>
      </p:pic>
      <p:sp>
        <p:nvSpPr>
          <p:cNvPr id="13" name="TextBox 12"/>
          <p:cNvSpPr txBox="1"/>
          <p:nvPr/>
        </p:nvSpPr>
        <p:spPr>
          <a:xfrm>
            <a:off x="2819400" y="5486400"/>
            <a:ext cx="3581400" cy="523220"/>
          </a:xfrm>
          <a:prstGeom prst="rect">
            <a:avLst/>
          </a:prstGeom>
          <a:noFill/>
        </p:spPr>
        <p:txBody>
          <a:bodyPr wrap="square" rtlCol="0">
            <a:spAutoFit/>
          </a:bodyPr>
          <a:lstStyle/>
          <a:p>
            <a:pPr algn="ctr"/>
            <a:r>
              <a:rPr lang="en-US" sz="2800" b="1" dirty="0">
                <a:latin typeface="Times New Roman" pitchFamily="18" charset="0"/>
                <a:cs typeface="Times New Roman" pitchFamily="18" charset="0"/>
              </a:rPr>
              <a:t>CAL  - 6000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2000" t="25000" r="2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486400"/>
            <a:ext cx="8229600" cy="685800"/>
          </a:xfrm>
        </p:spPr>
        <p:txBody>
          <a:bodyPr/>
          <a:lstStyle/>
          <a:p>
            <a:pPr algn="l"/>
            <a:r>
              <a:rPr lang="en-US" sz="2400" b="1" dirty="0"/>
              <a:t>                                          BS- 230/240                                                       </a:t>
            </a:r>
            <a:endParaRPr lang="en-US" b="1" dirty="0"/>
          </a:p>
        </p:txBody>
      </p:sp>
      <p:sp>
        <p:nvSpPr>
          <p:cNvPr id="3" name="Content Placeholder 2"/>
          <p:cNvSpPr>
            <a:spLocks noGrp="1"/>
          </p:cNvSpPr>
          <p:nvPr>
            <p:ph idx="1"/>
          </p:nvPr>
        </p:nvSpPr>
        <p:spPr>
          <a:xfrm>
            <a:off x="457200" y="1371600"/>
            <a:ext cx="8229600" cy="4525963"/>
          </a:xfrm>
        </p:spPr>
        <p:txBody>
          <a:bodyPr>
            <a:normAutofit/>
          </a:bodyPr>
          <a:lstStyle/>
          <a:p>
            <a:pPr>
              <a:buNone/>
            </a:pPr>
            <a:r>
              <a:rPr lang="en-US" sz="1800" b="1" dirty="0">
                <a:solidFill>
                  <a:srgbClr val="FF0000"/>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Shenzhen Mindray Bio-Medical Electronics Co., Ltd.</a:t>
            </a:r>
          </a:p>
          <a:p>
            <a:pPr>
              <a:buNone/>
            </a:pPr>
            <a:r>
              <a:rPr lang="en-US" sz="1800" b="1" dirty="0">
                <a:solidFill>
                  <a:srgbClr val="FF000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FF0000"/>
                </a:solidFill>
                <a:latin typeface="Times New Roman" pitchFamily="18" charset="0"/>
                <a:cs typeface="Times New Roman" pitchFamily="18" charset="0"/>
              </a:rPr>
              <a:t>Concerned Products</a:t>
            </a:r>
            <a:r>
              <a:rPr lang="en-US" sz="1800" dirty="0">
                <a:solidFill>
                  <a:srgbClr val="FF0000"/>
                </a:solidFill>
                <a:latin typeface="Times New Roman" pitchFamily="18" charset="0"/>
                <a:cs typeface="Times New Roman" pitchFamily="18" charset="0"/>
              </a:rPr>
              <a:t>: </a:t>
            </a:r>
            <a:r>
              <a:rPr lang="en-US" sz="1800" dirty="0">
                <a:latin typeface="Times New Roman" pitchFamily="18" charset="0"/>
                <a:cs typeface="Times New Roman" pitchFamily="18" charset="0"/>
              </a:rPr>
              <a:t>Fully Automated Biochemistry Analyzer </a:t>
            </a:r>
          </a:p>
          <a:p>
            <a:pPr>
              <a:buNone/>
            </a:pPr>
            <a:endParaRPr lang="en-US" sz="1800" dirty="0"/>
          </a:p>
        </p:txBody>
      </p:sp>
      <p:sp>
        <p:nvSpPr>
          <p:cNvPr id="7" name="Footer Placeholder 6"/>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mindray logo.png"/>
          <p:cNvPicPr/>
          <p:nvPr/>
        </p:nvPicPr>
        <p:blipFill>
          <a:blip r:embed="rId3" cstate="print"/>
          <a:srcRect/>
          <a:stretch>
            <a:fillRect/>
          </a:stretch>
        </p:blipFill>
        <p:spPr bwMode="auto">
          <a:xfrm>
            <a:off x="3352800" y="381000"/>
            <a:ext cx="2438400" cy="762000"/>
          </a:xfrm>
          <a:prstGeom prst="rect">
            <a:avLst/>
          </a:prstGeom>
          <a:noFill/>
          <a:ln w="9525">
            <a:noFill/>
            <a:miter lim="800000"/>
            <a:headEnd/>
            <a:tailEnd/>
          </a:ln>
        </p:spPr>
      </p:pic>
      <p:pic>
        <p:nvPicPr>
          <p:cNvPr id="5" name="Picture 4" descr="C:\Users\HP\Desktop\Hematology pics\BS 230 photo.jpg"/>
          <p:cNvPicPr/>
          <p:nvPr/>
        </p:nvPicPr>
        <p:blipFill>
          <a:blip r:embed="rId4" cstate="print"/>
          <a:srcRect/>
          <a:stretch>
            <a:fillRect/>
          </a:stretch>
        </p:blipFill>
        <p:spPr bwMode="auto">
          <a:xfrm>
            <a:off x="2743200" y="2667000"/>
            <a:ext cx="3505200" cy="2895600"/>
          </a:xfrm>
          <a:prstGeom prst="rect">
            <a:avLst/>
          </a:prstGeom>
          <a:noFill/>
          <a:ln w="9525">
            <a:noFill/>
            <a:miter lim="800000"/>
            <a:headEnd/>
            <a:tailEnd/>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2000" t="25000" r="2000" b="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5105400"/>
            <a:ext cx="8229600" cy="1143000"/>
          </a:xfrm>
        </p:spPr>
        <p:txBody>
          <a:bodyPr>
            <a:normAutofit/>
          </a:bodyPr>
          <a:lstStyle/>
          <a:p>
            <a:pPr algn="l"/>
            <a:r>
              <a:rPr lang="en-US" sz="2800" b="1" dirty="0"/>
              <a:t>                                  TDR – X030</a:t>
            </a:r>
            <a:endParaRPr lang="en-US" sz="4000" b="1" dirty="0"/>
          </a:p>
        </p:txBody>
      </p:sp>
      <p:sp>
        <p:nvSpPr>
          <p:cNvPr id="3" name="Content Placeholder 2"/>
          <p:cNvSpPr>
            <a:spLocks noGrp="1"/>
          </p:cNvSpPr>
          <p:nvPr>
            <p:ph idx="1"/>
          </p:nvPr>
        </p:nvSpPr>
        <p:spPr/>
        <p:txBody>
          <a:bodyPr/>
          <a:lstStyle/>
          <a:p>
            <a:pPr>
              <a:buNone/>
            </a:pPr>
            <a:r>
              <a:rPr lang="en-US" sz="1800" b="1" dirty="0">
                <a:solidFill>
                  <a:srgbClr val="FF0000"/>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Shenzhen Mindray Bio-Medical Electronics Co., Ltd.</a:t>
            </a:r>
          </a:p>
          <a:p>
            <a:pPr>
              <a:buNone/>
            </a:pPr>
            <a:r>
              <a:rPr lang="en-US" sz="1800" b="1" dirty="0">
                <a:solidFill>
                  <a:srgbClr val="FF000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FF0000"/>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Automated Blood Culture System</a:t>
            </a:r>
          </a:p>
          <a:p>
            <a:pPr>
              <a:buNone/>
            </a:pPr>
            <a:endParaRPr lang="en-US" dirty="0"/>
          </a:p>
        </p:txBody>
      </p:sp>
      <p:sp>
        <p:nvSpPr>
          <p:cNvPr id="6" name="Footer Placeholder 5"/>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mindray logo.png"/>
          <p:cNvPicPr/>
          <p:nvPr/>
        </p:nvPicPr>
        <p:blipFill>
          <a:blip r:embed="rId3" cstate="print"/>
          <a:srcRect/>
          <a:stretch>
            <a:fillRect/>
          </a:stretch>
        </p:blipFill>
        <p:spPr bwMode="auto">
          <a:xfrm>
            <a:off x="3352800" y="457200"/>
            <a:ext cx="2667000" cy="838200"/>
          </a:xfrm>
          <a:prstGeom prst="rect">
            <a:avLst/>
          </a:prstGeom>
          <a:noFill/>
          <a:ln w="9525">
            <a:noFill/>
            <a:miter lim="800000"/>
            <a:headEnd/>
            <a:tailEnd/>
          </a:ln>
        </p:spPr>
      </p:pic>
      <p:pic>
        <p:nvPicPr>
          <p:cNvPr id="5" name="Picture 4" descr="C:\Users\HP\Desktop\Product Photos\Blood culture.jpg"/>
          <p:cNvPicPr/>
          <p:nvPr/>
        </p:nvPicPr>
        <p:blipFill>
          <a:blip r:embed="rId4" cstate="print"/>
          <a:srcRect/>
          <a:stretch>
            <a:fillRect/>
          </a:stretch>
        </p:blipFill>
        <p:spPr bwMode="auto">
          <a:xfrm>
            <a:off x="2286000" y="3048000"/>
            <a:ext cx="3886200" cy="2286001"/>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8000" t="29000" r="3000" b="3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181600"/>
            <a:ext cx="7696200" cy="1143000"/>
          </a:xfrm>
        </p:spPr>
        <p:txBody>
          <a:bodyPr>
            <a:normAutofit/>
          </a:bodyPr>
          <a:lstStyle/>
          <a:p>
            <a:pPr algn="l"/>
            <a:r>
              <a:rPr lang="en-US" sz="2800" dirty="0"/>
              <a:t>    </a:t>
            </a:r>
            <a:r>
              <a:rPr lang="en-US" sz="2800" b="1" dirty="0"/>
              <a:t> </a:t>
            </a:r>
            <a:r>
              <a:rPr lang="en-US" sz="2800" b="1" dirty="0" err="1">
                <a:latin typeface="Times New Roman" pitchFamily="18" charset="0"/>
                <a:cs typeface="Times New Roman" pitchFamily="18" charset="0"/>
              </a:rPr>
              <a:t>Coatron</a:t>
            </a:r>
            <a:r>
              <a:rPr lang="en-US" sz="2800" b="1" dirty="0">
                <a:latin typeface="Times New Roman" pitchFamily="18" charset="0"/>
                <a:cs typeface="Times New Roman" pitchFamily="18" charset="0"/>
              </a:rPr>
              <a:t>- X 		     </a:t>
            </a:r>
            <a:r>
              <a:rPr lang="en-US" sz="2800" b="1" dirty="0" err="1">
                <a:latin typeface="Times New Roman" pitchFamily="18" charset="0"/>
                <a:cs typeface="Times New Roman" pitchFamily="18" charset="0"/>
              </a:rPr>
              <a:t>Coatron</a:t>
            </a:r>
            <a:r>
              <a:rPr lang="en-US" sz="2800" b="1" dirty="0">
                <a:latin typeface="Times New Roman" pitchFamily="18" charset="0"/>
                <a:cs typeface="Times New Roman" pitchFamily="18" charset="0"/>
              </a:rPr>
              <a:t>- A4</a:t>
            </a:r>
          </a:p>
        </p:txBody>
      </p:sp>
      <p:sp>
        <p:nvSpPr>
          <p:cNvPr id="3" name="Content Placeholder 2"/>
          <p:cNvSpPr>
            <a:spLocks noGrp="1"/>
          </p:cNvSpPr>
          <p:nvPr>
            <p:ph idx="1"/>
          </p:nvPr>
        </p:nvSpPr>
        <p:spPr>
          <a:xfrm>
            <a:off x="457200" y="1600201"/>
            <a:ext cx="8229600" cy="3657600"/>
          </a:xfrm>
        </p:spPr>
        <p:txBody>
          <a:bodyPr/>
          <a:lstStyle/>
          <a:p>
            <a:pPr>
              <a:buNone/>
            </a:pPr>
            <a:r>
              <a:rPr lang="en-US" sz="1800" b="1" dirty="0">
                <a:solidFill>
                  <a:srgbClr val="002060"/>
                </a:solidFill>
                <a:latin typeface="Times New Roman" pitchFamily="18" charset="0"/>
                <a:cs typeface="Times New Roman" pitchFamily="18" charset="0"/>
              </a:rPr>
              <a:t>Company Name</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TECO Medical Instruments</a:t>
            </a:r>
          </a:p>
          <a:p>
            <a:pPr>
              <a:buNone/>
            </a:pPr>
            <a:r>
              <a:rPr lang="en-US" sz="1800" b="1" dirty="0">
                <a:solidFill>
                  <a:srgbClr val="00206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Germany</a:t>
            </a:r>
          </a:p>
          <a:p>
            <a:pPr>
              <a:buNone/>
            </a:pPr>
            <a:r>
              <a:rPr lang="en-US" sz="1800" b="1" dirty="0">
                <a:solidFill>
                  <a:srgbClr val="002060"/>
                </a:solidFill>
                <a:latin typeface="Times New Roman" pitchFamily="18" charset="0"/>
                <a:cs typeface="Times New Roman" pitchFamily="18" charset="0"/>
              </a:rPr>
              <a:t>Concerned Products</a:t>
            </a:r>
            <a:r>
              <a:rPr lang="en-US" sz="1800" dirty="0">
                <a:solidFill>
                  <a:srgbClr val="002060"/>
                </a:solidFill>
                <a:latin typeface="Times New Roman" pitchFamily="18" charset="0"/>
                <a:cs typeface="Times New Roman" pitchFamily="18" charset="0"/>
              </a:rPr>
              <a:t>: </a:t>
            </a:r>
            <a:r>
              <a:rPr lang="en-US" sz="1800" dirty="0">
                <a:latin typeface="Times New Roman" pitchFamily="18" charset="0"/>
                <a:cs typeface="Times New Roman" pitchFamily="18" charset="0"/>
              </a:rPr>
              <a:t>Coagulation Analyzer</a:t>
            </a:r>
          </a:p>
          <a:p>
            <a:pPr>
              <a:buNone/>
            </a:pPr>
            <a:endParaRPr lang="en-US" sz="1800" dirty="0"/>
          </a:p>
          <a:p>
            <a:pPr>
              <a:buNone/>
            </a:pPr>
            <a:endParaRPr lang="en-US" dirty="0"/>
          </a:p>
        </p:txBody>
      </p:sp>
      <p:sp>
        <p:nvSpPr>
          <p:cNvPr id="7" name="Footer Placeholder 6"/>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pic>
        <p:nvPicPr>
          <p:cNvPr id="4" name="Picture 3" descr="C:\Users\HP\Desktop\Product Photos\Teco logo.png"/>
          <p:cNvPicPr/>
          <p:nvPr/>
        </p:nvPicPr>
        <p:blipFill>
          <a:blip r:embed="rId3" cstate="print"/>
          <a:srcRect/>
          <a:stretch>
            <a:fillRect/>
          </a:stretch>
        </p:blipFill>
        <p:spPr bwMode="auto">
          <a:xfrm>
            <a:off x="3581400" y="381000"/>
            <a:ext cx="2209800" cy="838200"/>
          </a:xfrm>
          <a:prstGeom prst="rect">
            <a:avLst/>
          </a:prstGeom>
          <a:noFill/>
          <a:ln w="9525">
            <a:noFill/>
            <a:miter lim="800000"/>
            <a:headEnd/>
            <a:tailEnd/>
          </a:ln>
        </p:spPr>
      </p:pic>
      <p:pic>
        <p:nvPicPr>
          <p:cNvPr id="5" name="Picture 4" descr="C:\Users\HP\Desktop\Product Photos\coatron x.jpg"/>
          <p:cNvPicPr/>
          <p:nvPr/>
        </p:nvPicPr>
        <p:blipFill>
          <a:blip r:embed="rId4" cstate="print"/>
          <a:srcRect/>
          <a:stretch>
            <a:fillRect/>
          </a:stretch>
        </p:blipFill>
        <p:spPr bwMode="auto">
          <a:xfrm>
            <a:off x="838200" y="3581400"/>
            <a:ext cx="2895600" cy="1524000"/>
          </a:xfrm>
          <a:prstGeom prst="rect">
            <a:avLst/>
          </a:prstGeom>
          <a:noFill/>
          <a:ln w="9525">
            <a:noFill/>
            <a:miter lim="800000"/>
            <a:headEnd/>
            <a:tailEnd/>
          </a:ln>
        </p:spPr>
      </p:pic>
      <p:pic>
        <p:nvPicPr>
          <p:cNvPr id="6" name="Picture 5" descr="C:\Users\HP\Desktop\Product Photos\teco coagulation photo.PNG"/>
          <p:cNvPicPr/>
          <p:nvPr/>
        </p:nvPicPr>
        <p:blipFill>
          <a:blip r:embed="rId5" cstate="print"/>
          <a:srcRect/>
          <a:stretch>
            <a:fillRect/>
          </a:stretch>
        </p:blipFill>
        <p:spPr bwMode="auto">
          <a:xfrm>
            <a:off x="4648200" y="2743200"/>
            <a:ext cx="3352800" cy="2514600"/>
          </a:xfrm>
          <a:prstGeom prst="rect">
            <a:avLst/>
          </a:prstGeom>
          <a:noFill/>
          <a:ln w="9525">
            <a:noFill/>
            <a:miter lim="800000"/>
            <a:headEnd/>
            <a:tailEnd/>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2000" t="32000" r="3000" b="3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458200" cy="1143000"/>
          </a:xfrm>
        </p:spPr>
        <p:txBody>
          <a:bodyPr>
            <a:noAutofit/>
          </a:bodyPr>
          <a:lstStyle/>
          <a:p>
            <a:pPr algn="l"/>
            <a:r>
              <a:rPr lang="en-US" sz="1800" b="1" dirty="0">
                <a:solidFill>
                  <a:srgbClr val="FF0000"/>
                </a:solidFill>
                <a:latin typeface="Times New Roman" pitchFamily="18" charset="0"/>
                <a:cs typeface="Times New Roman" pitchFamily="18" charset="0"/>
              </a:rPr>
              <a:t>Company Name:</a:t>
            </a:r>
            <a:r>
              <a:rPr lang="en-US" sz="1800" b="1" dirty="0">
                <a:solidFill>
                  <a:srgbClr val="7030A0"/>
                </a:solidFill>
                <a:latin typeface="Times New Roman" pitchFamily="18" charset="0"/>
                <a:cs typeface="Times New Roman" pitchFamily="18" charset="0"/>
              </a:rPr>
              <a:t> </a:t>
            </a:r>
            <a:r>
              <a:rPr lang="en-US" sz="1800" dirty="0">
                <a:latin typeface="Times New Roman" pitchFamily="18" charset="0"/>
                <a:cs typeface="Times New Roman" pitchFamily="18" charset="0"/>
              </a:rPr>
              <a:t>Thermo Fisher Scientific Pvt. Ltd.</a:t>
            </a:r>
            <a:br>
              <a:rPr lang="en-US" sz="1800"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Company Origin: </a:t>
            </a:r>
            <a:r>
              <a:rPr lang="en-US" sz="1800" dirty="0">
                <a:latin typeface="Times New Roman" pitchFamily="18" charset="0"/>
                <a:cs typeface="Times New Roman" pitchFamily="18" charset="0"/>
              </a:rPr>
              <a:t>USA</a:t>
            </a:r>
            <a:br>
              <a:rPr lang="en-US" sz="1800" b="1" dirty="0">
                <a:solidFill>
                  <a:srgbClr val="FF0000"/>
                </a:solidFill>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Instrument Origin: </a:t>
            </a:r>
            <a:r>
              <a:rPr lang="en-US" sz="1800" dirty="0">
                <a:latin typeface="Times New Roman" pitchFamily="18" charset="0"/>
                <a:cs typeface="Times New Roman" pitchFamily="18" charset="0"/>
              </a:rPr>
              <a:t>Sweden</a:t>
            </a:r>
            <a:br>
              <a:rPr lang="en-US" sz="1800"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Automated Allergy and Autoimmuno Disease Testing System</a:t>
            </a:r>
          </a:p>
        </p:txBody>
      </p:sp>
      <p:sp>
        <p:nvSpPr>
          <p:cNvPr id="4" name="Footer Placeholder 3"/>
          <p:cNvSpPr>
            <a:spLocks noGrp="1"/>
          </p:cNvSpPr>
          <p:nvPr>
            <p:ph type="ftr" sz="quarter" idx="11"/>
          </p:nvPr>
        </p:nvSpPr>
        <p:spPr/>
        <p:txBody>
          <a:bodyPr/>
          <a:lstStyle/>
          <a:p>
            <a:r>
              <a:rPr lang="en-US"/>
              <a:t>ABC Corporation </a:t>
            </a:r>
          </a:p>
        </p:txBody>
      </p:sp>
      <p:pic>
        <p:nvPicPr>
          <p:cNvPr id="5" name="Picture 4" descr="C:\Users\abc\Desktop\PNGPIX-COM-Thermo-Fisher-Scientific-Logo-PNG-Transparent.png"/>
          <p:cNvPicPr/>
          <p:nvPr/>
        </p:nvPicPr>
        <p:blipFill>
          <a:blip r:embed="rId3" cstate="print"/>
          <a:srcRect/>
          <a:stretch>
            <a:fillRect/>
          </a:stretch>
        </p:blipFill>
        <p:spPr bwMode="auto">
          <a:xfrm>
            <a:off x="3505200" y="304800"/>
            <a:ext cx="1905000" cy="685800"/>
          </a:xfrm>
          <a:prstGeom prst="rect">
            <a:avLst/>
          </a:prstGeom>
          <a:noFill/>
          <a:ln w="9525">
            <a:noFill/>
            <a:miter lim="800000"/>
            <a:headEnd/>
            <a:tailEnd/>
          </a:ln>
        </p:spPr>
      </p:pic>
      <p:pic>
        <p:nvPicPr>
          <p:cNvPr id="6" name="Content Placeholder 5" descr="C:\Users\abc\Desktop\Thermo_Fisher_Phadia_200.jpg"/>
          <p:cNvPicPr>
            <a:picLocks noGrp="1"/>
          </p:cNvPicPr>
          <p:nvPr>
            <p:ph idx="1"/>
          </p:nvPr>
        </p:nvPicPr>
        <p:blipFill>
          <a:blip r:embed="rId4"/>
          <a:srcRect/>
          <a:stretch>
            <a:fillRect/>
          </a:stretch>
        </p:blipFill>
        <p:spPr bwMode="auto">
          <a:xfrm>
            <a:off x="2057400" y="2438400"/>
            <a:ext cx="4800600" cy="3276600"/>
          </a:xfrm>
          <a:prstGeom prst="rect">
            <a:avLst/>
          </a:prstGeom>
          <a:noFill/>
          <a:ln w="9525">
            <a:noFill/>
            <a:miter lim="800000"/>
            <a:headEnd/>
            <a:tailEnd/>
          </a:ln>
        </p:spPr>
      </p:pic>
      <p:sp>
        <p:nvSpPr>
          <p:cNvPr id="7" name="Title 1"/>
          <p:cNvSpPr txBox="1">
            <a:spLocks/>
          </p:cNvSpPr>
          <p:nvPr/>
        </p:nvSpPr>
        <p:spPr>
          <a:xfrm>
            <a:off x="533400" y="5486400"/>
            <a:ext cx="8229600" cy="8382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Phadia</a:t>
            </a:r>
            <a:r>
              <a:rPr kumimoji="0" lang="en-US" sz="2000" b="1"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rPr>
              <a:t> 200</a:t>
            </a:r>
            <a:endParaRPr kumimoji="0" lang="en-US" sz="20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8000" t="29000" r="3000" b="35000"/>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1026" name="Picture 2" descr="C:\Users\abc\Desktop\nazar.jpg"/>
          <p:cNvPicPr>
            <a:picLocks noGrp="1" noChangeAspect="1" noChangeArrowheads="1"/>
          </p:cNvPicPr>
          <p:nvPr>
            <p:ph idx="1"/>
          </p:nvPr>
        </p:nvPicPr>
        <p:blipFill>
          <a:blip r:embed="rId3"/>
          <a:srcRect/>
          <a:stretch>
            <a:fillRect/>
          </a:stretch>
        </p:blipFill>
        <p:spPr bwMode="auto">
          <a:xfrm>
            <a:off x="2819399" y="2057400"/>
            <a:ext cx="3578419" cy="3352800"/>
          </a:xfrm>
          <a:prstGeom prst="rect">
            <a:avLst/>
          </a:prstGeom>
          <a:noFill/>
        </p:spPr>
      </p:pic>
      <p:pic>
        <p:nvPicPr>
          <p:cNvPr id="7" name="Picture 6" descr="C:\Users\abc\Desktop\PSE_logo.svg.png"/>
          <p:cNvPicPr/>
          <p:nvPr/>
        </p:nvPicPr>
        <p:blipFill>
          <a:blip r:embed="rId4" cstate="print"/>
          <a:srcRect/>
          <a:stretch>
            <a:fillRect/>
          </a:stretch>
        </p:blipFill>
        <p:spPr bwMode="auto">
          <a:xfrm>
            <a:off x="3819525" y="228600"/>
            <a:ext cx="1362075" cy="504825"/>
          </a:xfrm>
          <a:prstGeom prst="rect">
            <a:avLst/>
          </a:prstGeom>
          <a:noFill/>
          <a:ln w="9525">
            <a:noFill/>
            <a:miter lim="800000"/>
            <a:headEnd/>
            <a:tailEnd/>
          </a:ln>
        </p:spPr>
      </p:pic>
      <p:sp>
        <p:nvSpPr>
          <p:cNvPr id="8" name="Title 1"/>
          <p:cNvSpPr>
            <a:spLocks noGrp="1"/>
          </p:cNvSpPr>
          <p:nvPr>
            <p:ph type="title"/>
          </p:nvPr>
        </p:nvSpPr>
        <p:spPr>
          <a:xfrm>
            <a:off x="533400" y="914400"/>
            <a:ext cx="8229600" cy="1143000"/>
          </a:xfrm>
        </p:spPr>
        <p:txBody>
          <a:bodyPr>
            <a:noAutofit/>
          </a:bodyPr>
          <a:lstStyle/>
          <a:p>
            <a:pPr algn="l"/>
            <a:r>
              <a:rPr lang="en-US" sz="1800" b="1" dirty="0">
                <a:solidFill>
                  <a:srgbClr val="0066FF"/>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P.S. </a:t>
            </a:r>
            <a:r>
              <a:rPr lang="en-US" sz="1800" dirty="0" err="1">
                <a:latin typeface="Times New Roman" pitchFamily="18" charset="0"/>
                <a:cs typeface="Times New Roman" pitchFamily="18" charset="0"/>
              </a:rPr>
              <a:t>Elettronica</a:t>
            </a:r>
            <a:r>
              <a:rPr lang="en-US" sz="1800" dirty="0">
                <a:latin typeface="Times New Roman" pitchFamily="18" charset="0"/>
                <a:cs typeface="Times New Roman" pitchFamily="18" charset="0"/>
              </a:rPr>
              <a:t> </a:t>
            </a:r>
            <a:br>
              <a:rPr lang="en-US" sz="1800" dirty="0">
                <a:latin typeface="Times New Roman" pitchFamily="18" charset="0"/>
                <a:cs typeface="Times New Roman" pitchFamily="18" charset="0"/>
              </a:rPr>
            </a:br>
            <a:r>
              <a:rPr lang="en-US" sz="1800" b="1" dirty="0">
                <a:solidFill>
                  <a:srgbClr val="0066FF"/>
                </a:solidFill>
                <a:latin typeface="Times New Roman" pitchFamily="18" charset="0"/>
                <a:cs typeface="Times New Roman" pitchFamily="18" charset="0"/>
              </a:rPr>
              <a:t>Company Origin: </a:t>
            </a:r>
            <a:r>
              <a:rPr lang="en-US" sz="1800" dirty="0">
                <a:latin typeface="Times New Roman" pitchFamily="18" charset="0"/>
                <a:cs typeface="Times New Roman" pitchFamily="18" charset="0"/>
              </a:rPr>
              <a:t>Italy</a:t>
            </a:r>
            <a:br>
              <a:rPr lang="en-US" sz="1800" dirty="0">
                <a:latin typeface="Times New Roman" pitchFamily="18" charset="0"/>
                <a:cs typeface="Times New Roman" pitchFamily="18" charset="0"/>
              </a:rPr>
            </a:br>
            <a:r>
              <a:rPr lang="en-US" sz="1800" b="1" dirty="0">
                <a:solidFill>
                  <a:srgbClr val="0066FF"/>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Fully Automatic Electrophoresis Instrument (</a:t>
            </a:r>
            <a:r>
              <a:rPr lang="en-US" sz="1800" dirty="0" err="1">
                <a:latin typeface="Times New Roman" pitchFamily="18" charset="0"/>
                <a:cs typeface="Times New Roman" pitchFamily="18" charset="0"/>
              </a:rPr>
              <a:t>Agarose</a:t>
            </a:r>
            <a:r>
              <a:rPr lang="en-US" sz="1800" dirty="0">
                <a:latin typeface="Times New Roman" pitchFamily="18" charset="0"/>
                <a:cs typeface="Times New Roman" pitchFamily="18" charset="0"/>
              </a:rPr>
              <a:t> Gel)</a:t>
            </a:r>
          </a:p>
        </p:txBody>
      </p:sp>
      <p:sp>
        <p:nvSpPr>
          <p:cNvPr id="9" name="Title 1"/>
          <p:cNvSpPr txBox="1">
            <a:spLocks/>
          </p:cNvSpPr>
          <p:nvPr/>
        </p:nvSpPr>
        <p:spPr>
          <a:xfrm>
            <a:off x="2057400" y="5486400"/>
            <a:ext cx="5105400" cy="6096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dirty="0">
                <a:ln>
                  <a:noFill/>
                </a:ln>
                <a:effectLst/>
                <a:uLnTx/>
                <a:uFillTx/>
                <a:latin typeface="Times New Roman" pitchFamily="18" charset="0"/>
                <a:ea typeface="+mj-ea"/>
                <a:cs typeface="Times New Roman" pitchFamily="18" charset="0"/>
              </a:rPr>
              <a:t>NAZAR</a:t>
            </a:r>
            <a:endParaRPr kumimoji="0" lang="en-US" sz="1800" b="0"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4000" t="24000" r="4000" b="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5105400"/>
            <a:ext cx="8229600" cy="609600"/>
          </a:xfrm>
        </p:spPr>
        <p:txBody>
          <a:bodyPr/>
          <a:lstStyle/>
          <a:p>
            <a:pPr algn="l"/>
            <a:r>
              <a:rPr lang="en-US" sz="2400" b="1" dirty="0"/>
              <a:t>                               </a:t>
            </a:r>
            <a:r>
              <a:rPr lang="en-US" sz="2400" b="1" dirty="0">
                <a:latin typeface="Times New Roman" pitchFamily="18" charset="0"/>
                <a:cs typeface="Times New Roman" pitchFamily="18" charset="0"/>
              </a:rPr>
              <a:t>PA -50                              PA-54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3352800"/>
          </a:xfrm>
        </p:spPr>
        <p:txBody>
          <a:bodyPr/>
          <a:lstStyle/>
          <a:p>
            <a:pPr>
              <a:buNone/>
            </a:pPr>
            <a:r>
              <a:rPr lang="en-US" sz="1800" b="1" dirty="0">
                <a:solidFill>
                  <a:srgbClr val="7030A0"/>
                </a:solidFill>
              </a:rPr>
              <a:t>      </a:t>
            </a:r>
            <a:r>
              <a:rPr lang="en-US" sz="1800" b="1" dirty="0">
                <a:solidFill>
                  <a:srgbClr val="1F3521"/>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Genrui Inc.</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4BA42C"/>
                </a:solidFill>
                <a:latin typeface="Times New Roman" pitchFamily="18" charset="0"/>
                <a:cs typeface="Times New Roman" pitchFamily="18" charset="0"/>
              </a:rPr>
              <a:t> </a:t>
            </a:r>
            <a:r>
              <a:rPr lang="en-US" sz="1800" b="1" dirty="0">
                <a:solidFill>
                  <a:srgbClr val="1F3521"/>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1F3521"/>
                </a:solidFill>
                <a:latin typeface="Times New Roman" pitchFamily="18" charset="0"/>
                <a:cs typeface="Times New Roman" pitchFamily="18" charset="0"/>
              </a:rPr>
              <a:t>Concerned Products</a:t>
            </a:r>
            <a:r>
              <a:rPr lang="en-US" sz="1800" dirty="0">
                <a:solidFill>
                  <a:srgbClr val="1F3521"/>
                </a:solidFill>
                <a:latin typeface="Times New Roman" pitchFamily="18" charset="0"/>
                <a:cs typeface="Times New Roman" pitchFamily="18" charset="0"/>
              </a:rPr>
              <a:t>: </a:t>
            </a:r>
            <a:r>
              <a:rPr lang="en-US" sz="1800" dirty="0">
                <a:latin typeface="Times New Roman" pitchFamily="18" charset="0"/>
                <a:cs typeface="Times New Roman" pitchFamily="18" charset="0"/>
              </a:rPr>
              <a:t>Specific Protein Analyzer </a:t>
            </a:r>
          </a:p>
          <a:p>
            <a:pPr>
              <a:buNone/>
            </a:pPr>
            <a:r>
              <a:rPr lang="en-US" sz="1800" b="1" dirty="0">
                <a:solidFill>
                  <a:srgbClr val="1F3521"/>
                </a:solidFill>
              </a:rPr>
              <a:t>      </a:t>
            </a:r>
            <a:r>
              <a:rPr lang="en-US" dirty="0"/>
              <a:t> </a:t>
            </a:r>
          </a:p>
        </p:txBody>
      </p:sp>
      <p:sp>
        <p:nvSpPr>
          <p:cNvPr id="8" name="Footer Placeholder 7"/>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kt logo.png"/>
          <p:cNvPicPr/>
          <p:nvPr/>
        </p:nvPicPr>
        <p:blipFill>
          <a:blip r:embed="rId3" cstate="print"/>
          <a:srcRect/>
          <a:stretch>
            <a:fillRect/>
          </a:stretch>
        </p:blipFill>
        <p:spPr bwMode="auto">
          <a:xfrm>
            <a:off x="3733800" y="609600"/>
            <a:ext cx="2209800" cy="685800"/>
          </a:xfrm>
          <a:prstGeom prst="rect">
            <a:avLst/>
          </a:prstGeom>
          <a:noFill/>
          <a:ln w="9525">
            <a:noFill/>
            <a:miter lim="800000"/>
            <a:headEnd/>
            <a:tailEnd/>
          </a:ln>
        </p:spPr>
      </p:pic>
      <p:pic>
        <p:nvPicPr>
          <p:cNvPr id="5" name="Picture 4" descr="C:\Users\HP\Desktop\Product Photos\pa 54.jpg"/>
          <p:cNvPicPr/>
          <p:nvPr/>
        </p:nvPicPr>
        <p:blipFill>
          <a:blip r:embed="rId4" cstate="print"/>
          <a:srcRect/>
          <a:stretch>
            <a:fillRect/>
          </a:stretch>
        </p:blipFill>
        <p:spPr bwMode="auto">
          <a:xfrm>
            <a:off x="4953000" y="2971800"/>
            <a:ext cx="2362200" cy="2057400"/>
          </a:xfrm>
          <a:prstGeom prst="rect">
            <a:avLst/>
          </a:prstGeom>
          <a:noFill/>
          <a:ln w="9525">
            <a:noFill/>
            <a:miter lim="800000"/>
            <a:headEnd/>
            <a:tailEnd/>
          </a:ln>
        </p:spPr>
      </p:pic>
      <p:pic>
        <p:nvPicPr>
          <p:cNvPr id="9" name="Picture 8" descr="D:\ABC Presentation\Presentation documents\website photos\pa50.jpg"/>
          <p:cNvPicPr/>
          <p:nvPr/>
        </p:nvPicPr>
        <p:blipFill>
          <a:blip r:embed="rId5"/>
          <a:srcRect/>
          <a:stretch>
            <a:fillRect/>
          </a:stretch>
        </p:blipFill>
        <p:spPr bwMode="auto">
          <a:xfrm>
            <a:off x="1524000" y="2895600"/>
            <a:ext cx="2514600" cy="2209800"/>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4000" t="24000" r="4000" b="2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5257800"/>
            <a:ext cx="8229600" cy="685800"/>
          </a:xfrm>
        </p:spPr>
        <p:txBody>
          <a:bodyPr>
            <a:normAutofit/>
          </a:bodyPr>
          <a:lstStyle/>
          <a:p>
            <a:pPr algn="l"/>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                 KT-40                                                  KT-6600</a:t>
            </a:r>
          </a:p>
        </p:txBody>
      </p:sp>
      <p:sp>
        <p:nvSpPr>
          <p:cNvPr id="3" name="Content Placeholder 2"/>
          <p:cNvSpPr>
            <a:spLocks noGrp="1"/>
          </p:cNvSpPr>
          <p:nvPr>
            <p:ph idx="1"/>
          </p:nvPr>
        </p:nvSpPr>
        <p:spPr>
          <a:xfrm>
            <a:off x="533400" y="1295400"/>
            <a:ext cx="8229600" cy="4343400"/>
          </a:xfrm>
        </p:spPr>
        <p:txBody>
          <a:bodyPr>
            <a:normAutofit/>
          </a:bodyPr>
          <a:lstStyle/>
          <a:p>
            <a:pPr>
              <a:buNone/>
            </a:pPr>
            <a:r>
              <a:rPr lang="en-US" sz="1800" b="1" dirty="0">
                <a:solidFill>
                  <a:srgbClr val="1F3521"/>
                </a:solidFill>
                <a:latin typeface="Times New Roman" pitchFamily="18" charset="0"/>
                <a:cs typeface="Times New Roman" pitchFamily="18" charset="0"/>
              </a:rPr>
              <a:t>Company Name : </a:t>
            </a:r>
            <a:r>
              <a:rPr lang="en-US" sz="1800" dirty="0">
                <a:latin typeface="Times New Roman" pitchFamily="18" charset="0"/>
                <a:cs typeface="Times New Roman" pitchFamily="18" charset="0"/>
              </a:rPr>
              <a:t>Genrui Inc.</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1F3521"/>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7030A0"/>
                </a:solidFill>
                <a:latin typeface="Times New Roman" pitchFamily="18" charset="0"/>
                <a:cs typeface="Times New Roman" pitchFamily="18" charset="0"/>
              </a:rPr>
              <a:t> </a:t>
            </a:r>
            <a:r>
              <a:rPr lang="en-US" sz="1800" b="1" dirty="0">
                <a:solidFill>
                  <a:srgbClr val="1F3521"/>
                </a:solidFill>
                <a:latin typeface="Times New Roman" pitchFamily="18" charset="0"/>
                <a:cs typeface="Times New Roman" pitchFamily="18" charset="0"/>
              </a:rPr>
              <a:t>Concerned Products</a:t>
            </a:r>
            <a:r>
              <a:rPr lang="en-US" sz="1800" dirty="0">
                <a:solidFill>
                  <a:srgbClr val="1F3521"/>
                </a:solidFill>
                <a:latin typeface="Times New Roman" pitchFamily="18" charset="0"/>
                <a:cs typeface="Times New Roman" pitchFamily="18" charset="0"/>
              </a:rPr>
              <a:t>: </a:t>
            </a:r>
            <a:r>
              <a:rPr lang="en-US" sz="1800" dirty="0">
                <a:latin typeface="Times New Roman" pitchFamily="18" charset="0"/>
                <a:cs typeface="Times New Roman" pitchFamily="18" charset="0"/>
              </a:rPr>
              <a:t>Automated Hematology Analyzer </a:t>
            </a:r>
          </a:p>
          <a:p>
            <a:pPr>
              <a:buNone/>
            </a:pPr>
            <a:r>
              <a:rPr lang="en-US" sz="1600" b="1" dirty="0">
                <a:solidFill>
                  <a:srgbClr val="7030A0"/>
                </a:solidFill>
              </a:rPr>
              <a:t> </a:t>
            </a:r>
            <a:endParaRPr lang="en-US" sz="1600" dirty="0"/>
          </a:p>
          <a:p>
            <a:pPr>
              <a:buNone/>
            </a:pPr>
            <a:endParaRPr lang="en-US" sz="1600" b="1" dirty="0">
              <a:solidFill>
                <a:srgbClr val="1F3521"/>
              </a:solidFill>
            </a:endParaRPr>
          </a:p>
          <a:p>
            <a:pPr>
              <a:buNone/>
            </a:pPr>
            <a:endParaRPr lang="en-US" sz="1800" dirty="0"/>
          </a:p>
        </p:txBody>
      </p:sp>
      <p:sp>
        <p:nvSpPr>
          <p:cNvPr id="4" name="Footer Placeholder 3"/>
          <p:cNvSpPr>
            <a:spLocks noGrp="1"/>
          </p:cNvSpPr>
          <p:nvPr>
            <p:ph type="ftr" sz="quarter" idx="11"/>
          </p:nvPr>
        </p:nvSpPr>
        <p:spPr>
          <a:xfrm>
            <a:off x="0" y="6324600"/>
            <a:ext cx="2895600" cy="365125"/>
          </a:xfrm>
        </p:spPr>
        <p:txBody>
          <a:bodyPr/>
          <a:lstStyle/>
          <a:p>
            <a:r>
              <a:rPr lang="en-US" sz="1400" b="1"/>
              <a:t>ABC Corporation </a:t>
            </a:r>
            <a:endParaRPr lang="en-US" sz="1400" b="1" dirty="0"/>
          </a:p>
        </p:txBody>
      </p:sp>
      <p:pic>
        <p:nvPicPr>
          <p:cNvPr id="5" name="Picture 4" descr="C:\Users\HP\Desktop\Product Photos\kt logo.png"/>
          <p:cNvPicPr/>
          <p:nvPr/>
        </p:nvPicPr>
        <p:blipFill>
          <a:blip r:embed="rId3" cstate="print"/>
          <a:srcRect/>
          <a:stretch>
            <a:fillRect/>
          </a:stretch>
        </p:blipFill>
        <p:spPr bwMode="auto">
          <a:xfrm>
            <a:off x="3733800" y="457200"/>
            <a:ext cx="2209800" cy="685800"/>
          </a:xfrm>
          <a:prstGeom prst="rect">
            <a:avLst/>
          </a:prstGeom>
          <a:noFill/>
          <a:ln w="9525">
            <a:noFill/>
            <a:miter lim="800000"/>
            <a:headEnd/>
            <a:tailEnd/>
          </a:ln>
        </p:spPr>
      </p:pic>
      <p:pic>
        <p:nvPicPr>
          <p:cNvPr id="8" name="Picture 7" descr="D:\ABC Presentation\Machine Photos\KT-40.PNG"/>
          <p:cNvPicPr/>
          <p:nvPr/>
        </p:nvPicPr>
        <p:blipFill>
          <a:blip r:embed="rId4" cstate="print"/>
          <a:srcRect/>
          <a:stretch>
            <a:fillRect/>
          </a:stretch>
        </p:blipFill>
        <p:spPr bwMode="auto">
          <a:xfrm>
            <a:off x="1143000" y="2590800"/>
            <a:ext cx="2362200" cy="2514600"/>
          </a:xfrm>
          <a:prstGeom prst="rect">
            <a:avLst/>
          </a:prstGeom>
          <a:noFill/>
          <a:ln w="9525">
            <a:noFill/>
            <a:miter lim="800000"/>
            <a:headEnd/>
            <a:tailEnd/>
          </a:ln>
        </p:spPr>
      </p:pic>
      <p:pic>
        <p:nvPicPr>
          <p:cNvPr id="9" name="Picture 8" descr="D:\ABC Presentation\Machine Photos\KT-6600.jpg"/>
          <p:cNvPicPr/>
          <p:nvPr/>
        </p:nvPicPr>
        <p:blipFill>
          <a:blip r:embed="rId5" cstate="print"/>
          <a:srcRect/>
          <a:stretch>
            <a:fillRect/>
          </a:stretch>
        </p:blipFill>
        <p:spPr bwMode="auto">
          <a:xfrm>
            <a:off x="5181600" y="2438400"/>
            <a:ext cx="2590800" cy="2743200"/>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l="-11000" t="4000" r="-16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029200"/>
            <a:ext cx="8229600" cy="685800"/>
          </a:xfrm>
        </p:spPr>
        <p:txBody>
          <a:bodyPr>
            <a:normAutofit fontScale="90000"/>
          </a:bodyPr>
          <a:lstStyle/>
          <a:p>
            <a:r>
              <a:rPr lang="en-US" sz="2400" b="1" dirty="0">
                <a:latin typeface="Times New Roman" pitchFamily="18" charset="0"/>
                <a:cs typeface="Times New Roman" pitchFamily="18" charset="0"/>
              </a:rPr>
              <a:t>   FS-112                  FS-113                    FS-114                  FS-205</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3886200"/>
          </a:xfrm>
        </p:spPr>
        <p:txBody>
          <a:bodyPr/>
          <a:lstStyle/>
          <a:p>
            <a:pPr>
              <a:buNone/>
            </a:pPr>
            <a:r>
              <a:rPr lang="en-US" sz="1800" b="1" dirty="0">
                <a:solidFill>
                  <a:srgbClr val="7030A0"/>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Guangzhou Wondfo Biotech Co., Ltd.</a:t>
            </a:r>
          </a:p>
          <a:p>
            <a:pPr>
              <a:buNone/>
            </a:pPr>
            <a:r>
              <a:rPr lang="en-US" sz="1800" b="1" dirty="0">
                <a:solidFill>
                  <a:srgbClr val="7030A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7030A0"/>
                </a:solidFill>
                <a:latin typeface="Times New Roman" pitchFamily="18" charset="0"/>
                <a:cs typeface="Times New Roman" pitchFamily="18" charset="0"/>
              </a:rPr>
              <a:t>Concerned Products</a:t>
            </a:r>
            <a:r>
              <a:rPr lang="en-US" sz="1800" dirty="0">
                <a:latin typeface="Times New Roman" pitchFamily="18" charset="0"/>
                <a:cs typeface="Times New Roman" pitchFamily="18" charset="0"/>
              </a:rPr>
              <a:t>: Immuno Fluorescent Test System (POCT Analyzer)</a:t>
            </a:r>
          </a:p>
          <a:p>
            <a:pPr>
              <a:buNone/>
            </a:pPr>
            <a:endParaRPr lang="en-US" sz="1800" dirty="0"/>
          </a:p>
          <a:p>
            <a:pPr>
              <a:buNone/>
            </a:pPr>
            <a:endParaRPr lang="en-US" sz="1800" dirty="0"/>
          </a:p>
          <a:p>
            <a:endParaRPr lang="en-US" dirty="0"/>
          </a:p>
        </p:txBody>
      </p:sp>
      <p:sp>
        <p:nvSpPr>
          <p:cNvPr id="6" name="Footer Placeholder 5"/>
          <p:cNvSpPr>
            <a:spLocks noGrp="1"/>
          </p:cNvSpPr>
          <p:nvPr>
            <p:ph type="ftr" sz="quarter" idx="11"/>
          </p:nvPr>
        </p:nvSpPr>
        <p:spPr>
          <a:xfrm>
            <a:off x="0" y="6356350"/>
            <a:ext cx="2895600" cy="365125"/>
          </a:xfrm>
        </p:spPr>
        <p:txBody>
          <a:bodyPr/>
          <a:lstStyle/>
          <a:p>
            <a:r>
              <a:rPr lang="en-US" sz="1400" b="1" dirty="0"/>
              <a:t>ABC Corporation </a:t>
            </a:r>
          </a:p>
        </p:txBody>
      </p:sp>
      <p:pic>
        <p:nvPicPr>
          <p:cNvPr id="4" name="Picture 3" descr="C:\Users\HP\Desktop\Product Photos\wondo logo.png"/>
          <p:cNvPicPr/>
          <p:nvPr/>
        </p:nvPicPr>
        <p:blipFill>
          <a:blip r:embed="rId3" cstate="print"/>
          <a:srcRect/>
          <a:stretch>
            <a:fillRect/>
          </a:stretch>
        </p:blipFill>
        <p:spPr bwMode="auto">
          <a:xfrm>
            <a:off x="3200400" y="381000"/>
            <a:ext cx="2667000" cy="914400"/>
          </a:xfrm>
          <a:prstGeom prst="rect">
            <a:avLst/>
          </a:prstGeom>
          <a:noFill/>
          <a:ln w="9525">
            <a:noFill/>
            <a:miter lim="800000"/>
            <a:headEnd/>
            <a:tailEnd/>
          </a:ln>
        </p:spPr>
      </p:pic>
      <p:pic>
        <p:nvPicPr>
          <p:cNvPr id="1026" name="Picture 2" descr="C:\Users\ABC\Desktop\aaaaa\received_607190276562260.jpeg"/>
          <p:cNvPicPr>
            <a:picLocks noChangeAspect="1" noChangeArrowheads="1"/>
          </p:cNvPicPr>
          <p:nvPr/>
        </p:nvPicPr>
        <p:blipFill>
          <a:blip r:embed="rId4" cstate="print"/>
          <a:srcRect/>
          <a:stretch>
            <a:fillRect/>
          </a:stretch>
        </p:blipFill>
        <p:spPr bwMode="auto">
          <a:xfrm>
            <a:off x="6629400" y="2895600"/>
            <a:ext cx="2207173" cy="2133600"/>
          </a:xfrm>
          <a:prstGeom prst="rect">
            <a:avLst/>
          </a:prstGeom>
          <a:noFill/>
        </p:spPr>
      </p:pic>
      <p:pic>
        <p:nvPicPr>
          <p:cNvPr id="8" name="Picture 7" descr="Finecare 114.jpg"/>
          <p:cNvPicPr>
            <a:picLocks noChangeAspect="1"/>
          </p:cNvPicPr>
          <p:nvPr/>
        </p:nvPicPr>
        <p:blipFill>
          <a:blip r:embed="rId5"/>
          <a:stretch>
            <a:fillRect/>
          </a:stretch>
        </p:blipFill>
        <p:spPr>
          <a:xfrm>
            <a:off x="4267200" y="3352800"/>
            <a:ext cx="2370667" cy="1524000"/>
          </a:xfrm>
          <a:prstGeom prst="rect">
            <a:avLst/>
          </a:prstGeom>
        </p:spPr>
      </p:pic>
      <p:pic>
        <p:nvPicPr>
          <p:cNvPr id="10" name="Picture 9" descr="C:\Users\abc\Desktop\FS-113.jpg"/>
          <p:cNvPicPr/>
          <p:nvPr/>
        </p:nvPicPr>
        <p:blipFill>
          <a:blip r:embed="rId6" cstate="print"/>
          <a:srcRect/>
          <a:stretch>
            <a:fillRect/>
          </a:stretch>
        </p:blipFill>
        <p:spPr bwMode="auto">
          <a:xfrm>
            <a:off x="2286000" y="2895600"/>
            <a:ext cx="2062669" cy="2062264"/>
          </a:xfrm>
          <a:prstGeom prst="rect">
            <a:avLst/>
          </a:prstGeom>
          <a:noFill/>
          <a:ln w="9525">
            <a:noFill/>
            <a:miter lim="800000"/>
            <a:headEnd/>
            <a:tailEnd/>
          </a:ln>
        </p:spPr>
      </p:pic>
      <p:pic>
        <p:nvPicPr>
          <p:cNvPr id="2050" name="Picture 2" descr="C:\Users\abc\Desktop\fs-112-finecare-fia-meter-500x500.jpg"/>
          <p:cNvPicPr>
            <a:picLocks noChangeAspect="1" noChangeArrowheads="1"/>
          </p:cNvPicPr>
          <p:nvPr/>
        </p:nvPicPr>
        <p:blipFill>
          <a:blip r:embed="rId7"/>
          <a:srcRect/>
          <a:stretch>
            <a:fillRect/>
          </a:stretch>
        </p:blipFill>
        <p:spPr bwMode="auto">
          <a:xfrm>
            <a:off x="381000" y="3200401"/>
            <a:ext cx="1752600" cy="1524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2000"/>
            <a:lum/>
          </a:blip>
          <a:srcRect/>
          <a:stretch>
            <a:fillRect t="-1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181600"/>
            <a:ext cx="8229600" cy="1143000"/>
          </a:xfrm>
        </p:spPr>
        <p:txBody>
          <a:bodyPr/>
          <a:lstStyle/>
          <a:p>
            <a:pPr algn="l"/>
            <a:r>
              <a:rPr lang="en-US" sz="3200" dirty="0"/>
              <a:t>  </a:t>
            </a:r>
            <a:r>
              <a:rPr lang="en-US" sz="2400" dirty="0"/>
              <a:t>    </a:t>
            </a:r>
            <a:r>
              <a:rPr lang="en-US" sz="2400" b="1" dirty="0"/>
              <a:t>                                           i-15</a:t>
            </a:r>
            <a:endParaRPr lang="en-US" b="1" dirty="0"/>
          </a:p>
        </p:txBody>
      </p:sp>
      <p:sp>
        <p:nvSpPr>
          <p:cNvPr id="3" name="Content Placeholder 2"/>
          <p:cNvSpPr>
            <a:spLocks noGrp="1"/>
          </p:cNvSpPr>
          <p:nvPr>
            <p:ph idx="1"/>
          </p:nvPr>
        </p:nvSpPr>
        <p:spPr>
          <a:xfrm>
            <a:off x="457200" y="1295400"/>
            <a:ext cx="8229600" cy="4876800"/>
          </a:xfrm>
        </p:spPr>
        <p:txBody>
          <a:bodyPr/>
          <a:lstStyle/>
          <a:p>
            <a:pPr>
              <a:buNone/>
            </a:pPr>
            <a:r>
              <a:rPr lang="en-US" sz="1800" b="1" dirty="0">
                <a:solidFill>
                  <a:srgbClr val="4BA42C"/>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EDAN Instruments Inc.</a:t>
            </a:r>
          </a:p>
          <a:p>
            <a:pPr>
              <a:buNone/>
            </a:pPr>
            <a:r>
              <a:rPr lang="en-US" sz="1800" b="1" dirty="0">
                <a:solidFill>
                  <a:srgbClr val="4BA42C"/>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800" b="1" dirty="0">
                <a:solidFill>
                  <a:srgbClr val="4BA42C"/>
                </a:solidFill>
                <a:latin typeface="Times New Roman" pitchFamily="18" charset="0"/>
                <a:cs typeface="Times New Roman" pitchFamily="18" charset="0"/>
              </a:rPr>
              <a:t>Concerned Products</a:t>
            </a:r>
            <a:r>
              <a:rPr lang="en-US" sz="1800" dirty="0">
                <a:solidFill>
                  <a:srgbClr val="4BA42C"/>
                </a:solidFill>
                <a:latin typeface="Times New Roman" pitchFamily="18" charset="0"/>
                <a:cs typeface="Times New Roman" pitchFamily="18" charset="0"/>
              </a:rPr>
              <a:t>: </a:t>
            </a:r>
            <a:r>
              <a:rPr lang="en-US" sz="1800" dirty="0">
                <a:latin typeface="Times New Roman" pitchFamily="18" charset="0"/>
                <a:cs typeface="Times New Roman" pitchFamily="18" charset="0"/>
              </a:rPr>
              <a:t> Automated Blood Gas Analyzer</a:t>
            </a:r>
          </a:p>
          <a:p>
            <a:pPr>
              <a:buNone/>
            </a:pPr>
            <a:endParaRPr lang="en-US" dirty="0"/>
          </a:p>
        </p:txBody>
      </p:sp>
      <p:sp>
        <p:nvSpPr>
          <p:cNvPr id="7" name="Footer Placeholder 6"/>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edan logo.jpg"/>
          <p:cNvPicPr/>
          <p:nvPr/>
        </p:nvPicPr>
        <p:blipFill>
          <a:blip r:embed="rId3" cstate="print"/>
          <a:srcRect/>
          <a:stretch>
            <a:fillRect/>
          </a:stretch>
        </p:blipFill>
        <p:spPr bwMode="auto">
          <a:xfrm>
            <a:off x="3352800" y="381000"/>
            <a:ext cx="2438400" cy="914400"/>
          </a:xfrm>
          <a:prstGeom prst="rect">
            <a:avLst/>
          </a:prstGeom>
          <a:noFill/>
          <a:ln w="9525">
            <a:noFill/>
            <a:miter lim="800000"/>
            <a:headEnd/>
            <a:tailEnd/>
          </a:ln>
        </p:spPr>
      </p:pic>
      <p:pic>
        <p:nvPicPr>
          <p:cNvPr id="6" name="Picture 5" descr="C:\Users\HP\Desktop\Product Photos\blood gas.jpg"/>
          <p:cNvPicPr/>
          <p:nvPr/>
        </p:nvPicPr>
        <p:blipFill>
          <a:blip r:embed="rId4" cstate="print"/>
          <a:srcRect/>
          <a:stretch>
            <a:fillRect/>
          </a:stretch>
        </p:blipFill>
        <p:spPr bwMode="auto">
          <a:xfrm>
            <a:off x="2971800" y="2819400"/>
            <a:ext cx="3124200" cy="2209800"/>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l="-3000" t="8000" r="-4000" b="1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5410200"/>
            <a:ext cx="7696200" cy="762000"/>
          </a:xfrm>
        </p:spPr>
        <p:txBody>
          <a:bodyPr/>
          <a:lstStyle/>
          <a:p>
            <a:pPr algn="l"/>
            <a:r>
              <a:rPr lang="en-US" sz="2400" b="1" dirty="0"/>
              <a:t>               ST-200 Plus                                              ST-100B</a:t>
            </a:r>
            <a:endParaRPr lang="en-US" b="1" dirty="0"/>
          </a:p>
        </p:txBody>
      </p:sp>
      <p:sp>
        <p:nvSpPr>
          <p:cNvPr id="3" name="Content Placeholder 2"/>
          <p:cNvSpPr>
            <a:spLocks noGrp="1"/>
          </p:cNvSpPr>
          <p:nvPr>
            <p:ph idx="1"/>
          </p:nvPr>
        </p:nvSpPr>
        <p:spPr>
          <a:xfrm>
            <a:off x="304800" y="1447800"/>
            <a:ext cx="8610600" cy="4525963"/>
          </a:xfrm>
        </p:spPr>
        <p:txBody>
          <a:bodyPr/>
          <a:lstStyle/>
          <a:p>
            <a:pPr>
              <a:buNone/>
            </a:pPr>
            <a:r>
              <a:rPr lang="en-US" sz="1800" b="1" dirty="0">
                <a:solidFill>
                  <a:srgbClr val="7030A0"/>
                </a:solidFill>
              </a:rPr>
              <a:t>     </a:t>
            </a:r>
            <a:r>
              <a:rPr lang="en-US" sz="1800" b="1" dirty="0">
                <a:solidFill>
                  <a:schemeClr val="accent5">
                    <a:lumMod val="75000"/>
                  </a:schemeClr>
                </a:solidFill>
                <a:latin typeface="Times New Roman" pitchFamily="18" charset="0"/>
                <a:cs typeface="Times New Roman" pitchFamily="18" charset="0"/>
              </a:rPr>
              <a:t>Company Name</a:t>
            </a:r>
            <a:r>
              <a:rPr lang="en-US" sz="1800" dirty="0">
                <a:solidFill>
                  <a:schemeClr val="accent5">
                    <a:lumMod val="75000"/>
                  </a:schemeClr>
                </a:solidFill>
                <a:latin typeface="Times New Roman" pitchFamily="18" charset="0"/>
                <a:cs typeface="Times New Roman" pitchFamily="18" charset="0"/>
              </a:rPr>
              <a:t>: </a:t>
            </a:r>
            <a:r>
              <a:rPr lang="en-US" sz="1800" dirty="0">
                <a:latin typeface="Times New Roman" pitchFamily="18" charset="0"/>
                <a:cs typeface="Times New Roman" pitchFamily="18" charset="0"/>
              </a:rPr>
              <a:t>Sensa Core Medical Instrumentation Pvt. Ltd.</a:t>
            </a:r>
          </a:p>
          <a:p>
            <a:pPr>
              <a:buNone/>
            </a:pPr>
            <a:r>
              <a:rPr lang="en-US" sz="1800" b="1" dirty="0">
                <a:solidFill>
                  <a:srgbClr val="7030A0"/>
                </a:solidFill>
                <a:latin typeface="Times New Roman" pitchFamily="18" charset="0"/>
                <a:cs typeface="Times New Roman" pitchFamily="18" charset="0"/>
              </a:rPr>
              <a:t>     </a:t>
            </a:r>
            <a:r>
              <a:rPr lang="en-US" sz="1800" b="1" dirty="0">
                <a:solidFill>
                  <a:schemeClr val="accent5">
                    <a:lumMod val="75000"/>
                  </a:schemeClr>
                </a:solidFill>
                <a:latin typeface="Times New Roman" pitchFamily="18" charset="0"/>
                <a:cs typeface="Times New Roman" pitchFamily="18" charset="0"/>
              </a:rPr>
              <a:t>Technology and R&amp;D: </a:t>
            </a:r>
            <a:r>
              <a:rPr lang="en-US" sz="1800" dirty="0">
                <a:latin typeface="Times New Roman" pitchFamily="18" charset="0"/>
                <a:cs typeface="Times New Roman" pitchFamily="18" charset="0"/>
              </a:rPr>
              <a:t>USA </a:t>
            </a:r>
          </a:p>
          <a:p>
            <a:pPr>
              <a:buNone/>
            </a:pPr>
            <a:r>
              <a:rPr lang="en-US" sz="1800" b="1" dirty="0">
                <a:solidFill>
                  <a:srgbClr val="7030A0"/>
                </a:solidFill>
                <a:latin typeface="Times New Roman" pitchFamily="18" charset="0"/>
                <a:cs typeface="Times New Roman" pitchFamily="18" charset="0"/>
              </a:rPr>
              <a:t>     </a:t>
            </a:r>
            <a:r>
              <a:rPr lang="en-US" sz="1800" b="1" dirty="0">
                <a:solidFill>
                  <a:schemeClr val="accent5">
                    <a:lumMod val="75000"/>
                  </a:schemeClr>
                </a:solidFill>
                <a:latin typeface="Times New Roman" pitchFamily="18" charset="0"/>
                <a:cs typeface="Times New Roman" pitchFamily="18" charset="0"/>
              </a:rPr>
              <a:t>Assembling Plant</a:t>
            </a:r>
            <a:r>
              <a:rPr lang="en-US" sz="1800" dirty="0">
                <a:solidFill>
                  <a:schemeClr val="accent5">
                    <a:lumMod val="75000"/>
                  </a:schemeClr>
                </a:solidFill>
                <a:latin typeface="Times New Roman" pitchFamily="18" charset="0"/>
                <a:cs typeface="Times New Roman" pitchFamily="18" charset="0"/>
              </a:rPr>
              <a:t>: </a:t>
            </a:r>
            <a:r>
              <a:rPr lang="en-US" sz="1800" dirty="0">
                <a:latin typeface="Times New Roman" pitchFamily="18" charset="0"/>
                <a:cs typeface="Times New Roman" pitchFamily="18" charset="0"/>
              </a:rPr>
              <a:t>India</a:t>
            </a:r>
          </a:p>
          <a:p>
            <a:pPr>
              <a:buNone/>
            </a:pPr>
            <a:r>
              <a:rPr lang="en-US" sz="1800" b="1" dirty="0">
                <a:solidFill>
                  <a:srgbClr val="7030A0"/>
                </a:solidFill>
                <a:latin typeface="Times New Roman" pitchFamily="18" charset="0"/>
                <a:cs typeface="Times New Roman" pitchFamily="18" charset="0"/>
              </a:rPr>
              <a:t>     </a:t>
            </a:r>
            <a:r>
              <a:rPr lang="en-US" sz="1800" b="1" dirty="0">
                <a:solidFill>
                  <a:schemeClr val="accent5">
                    <a:lumMod val="75000"/>
                  </a:schemeClr>
                </a:solidFill>
                <a:latin typeface="Times New Roman" pitchFamily="18" charset="0"/>
                <a:cs typeface="Times New Roman" pitchFamily="18" charset="0"/>
              </a:rPr>
              <a:t>Concerned Products</a:t>
            </a:r>
            <a:r>
              <a:rPr lang="en-US" sz="1800" dirty="0">
                <a:solidFill>
                  <a:schemeClr val="accent5">
                    <a:lumMod val="75000"/>
                  </a:schemeClr>
                </a:solidFill>
                <a:latin typeface="Times New Roman" pitchFamily="18" charset="0"/>
                <a:cs typeface="Times New Roman" pitchFamily="18" charset="0"/>
              </a:rPr>
              <a:t>: </a:t>
            </a:r>
            <a:r>
              <a:rPr lang="en-US" sz="1800" dirty="0">
                <a:latin typeface="Times New Roman" pitchFamily="18" charset="0"/>
                <a:cs typeface="Times New Roman" pitchFamily="18" charset="0"/>
              </a:rPr>
              <a:t>Electrolyte Analyzer</a:t>
            </a:r>
          </a:p>
          <a:p>
            <a:pPr>
              <a:buNone/>
            </a:pPr>
            <a:r>
              <a:rPr lang="en-US" sz="1800" b="1" dirty="0">
                <a:solidFill>
                  <a:srgbClr val="7030A0"/>
                </a:solidFill>
              </a:rPr>
              <a:t>     </a:t>
            </a:r>
            <a:endParaRPr lang="en-US" dirty="0"/>
          </a:p>
        </p:txBody>
      </p:sp>
      <p:sp>
        <p:nvSpPr>
          <p:cNvPr id="7" name="Footer Placeholder 6"/>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sensacore logo.jpg"/>
          <p:cNvPicPr/>
          <p:nvPr/>
        </p:nvPicPr>
        <p:blipFill>
          <a:blip r:embed="rId3" cstate="print"/>
          <a:srcRect/>
          <a:stretch>
            <a:fillRect/>
          </a:stretch>
        </p:blipFill>
        <p:spPr bwMode="auto">
          <a:xfrm>
            <a:off x="3505200" y="304800"/>
            <a:ext cx="2438400" cy="1143000"/>
          </a:xfrm>
          <a:prstGeom prst="rect">
            <a:avLst/>
          </a:prstGeom>
          <a:noFill/>
          <a:ln w="9525">
            <a:noFill/>
            <a:miter lim="800000"/>
            <a:headEnd/>
            <a:tailEnd/>
          </a:ln>
        </p:spPr>
      </p:pic>
      <p:pic>
        <p:nvPicPr>
          <p:cNvPr id="5" name="Picture 4" descr="C:\Users\HP\Desktop\Product Photos\100B.PNG"/>
          <p:cNvPicPr/>
          <p:nvPr/>
        </p:nvPicPr>
        <p:blipFill>
          <a:blip r:embed="rId4" cstate="print"/>
          <a:srcRect/>
          <a:stretch>
            <a:fillRect/>
          </a:stretch>
        </p:blipFill>
        <p:spPr bwMode="auto">
          <a:xfrm>
            <a:off x="838200" y="3200400"/>
            <a:ext cx="2743200" cy="2209800"/>
          </a:xfrm>
          <a:prstGeom prst="rect">
            <a:avLst/>
          </a:prstGeom>
          <a:noFill/>
          <a:ln w="9525">
            <a:noFill/>
            <a:miter lim="800000"/>
            <a:headEnd/>
            <a:tailEnd/>
          </a:ln>
        </p:spPr>
      </p:pic>
      <p:pic>
        <p:nvPicPr>
          <p:cNvPr id="6" name="Picture 5" descr="C:\Users\HP\Desktop\Product Photos\200 plus.PNG"/>
          <p:cNvPicPr/>
          <p:nvPr/>
        </p:nvPicPr>
        <p:blipFill>
          <a:blip r:embed="rId5" cstate="print"/>
          <a:srcRect/>
          <a:stretch>
            <a:fillRect/>
          </a:stretch>
        </p:blipFill>
        <p:spPr bwMode="auto">
          <a:xfrm>
            <a:off x="4953000" y="3124200"/>
            <a:ext cx="2362200" cy="243840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7000"/>
            <a:lum/>
          </a:blip>
          <a:srcRect/>
          <a:stretch>
            <a:fillRect l="-22000" t="13000" r="2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 y="4800600"/>
            <a:ext cx="3200400" cy="457200"/>
          </a:xfrm>
        </p:spPr>
        <p:txBody>
          <a:bodyPr>
            <a:normAutofit/>
          </a:bodyPr>
          <a:lstStyle/>
          <a:p>
            <a:r>
              <a:rPr lang="en-US" sz="2000" b="1" dirty="0"/>
              <a:t>BW- 3000 + BW- 901</a:t>
            </a:r>
            <a:endParaRPr lang="en-US" sz="3600" b="1" dirty="0"/>
          </a:p>
        </p:txBody>
      </p:sp>
      <p:sp>
        <p:nvSpPr>
          <p:cNvPr id="3" name="Content Placeholder 2"/>
          <p:cNvSpPr>
            <a:spLocks noGrp="1"/>
          </p:cNvSpPr>
          <p:nvPr>
            <p:ph idx="1"/>
          </p:nvPr>
        </p:nvSpPr>
        <p:spPr>
          <a:xfrm>
            <a:off x="381000" y="1371600"/>
            <a:ext cx="8382000" cy="4038600"/>
          </a:xfrm>
        </p:spPr>
        <p:txBody>
          <a:bodyPr/>
          <a:lstStyle/>
          <a:p>
            <a:pPr>
              <a:buNone/>
            </a:pPr>
            <a:r>
              <a:rPr lang="en-US" sz="1800" b="1" dirty="0">
                <a:solidFill>
                  <a:srgbClr val="7030A0"/>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BIOWAY BIOLOGICAL TECHNOLOGY CO., LTD.</a:t>
            </a:r>
          </a:p>
          <a:p>
            <a:pPr>
              <a:buNone/>
            </a:pPr>
            <a:r>
              <a:rPr lang="en-US" sz="1800" b="1" dirty="0">
                <a:solidFill>
                  <a:srgbClr val="7030A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China</a:t>
            </a:r>
          </a:p>
          <a:p>
            <a:pPr>
              <a:buNone/>
            </a:pPr>
            <a:r>
              <a:rPr lang="en-US" sz="1600" b="1" dirty="0">
                <a:solidFill>
                  <a:srgbClr val="7030A0"/>
                </a:solidFill>
                <a:latin typeface="Times New Roman" pitchFamily="18" charset="0"/>
                <a:cs typeface="Times New Roman" pitchFamily="18" charset="0"/>
              </a:rPr>
              <a:t>Concerned Products: </a:t>
            </a:r>
            <a:r>
              <a:rPr lang="en-US" sz="1600" dirty="0">
                <a:latin typeface="Times New Roman" pitchFamily="18" charset="0"/>
                <a:cs typeface="Times New Roman" pitchFamily="18" charset="0"/>
              </a:rPr>
              <a:t>Fully Automated Urine Analyzer &amp; Semi Automatic Urine  Analyzer.</a:t>
            </a:r>
          </a:p>
          <a:p>
            <a:endParaRPr lang="en-US" dirty="0"/>
          </a:p>
        </p:txBody>
      </p:sp>
      <p:sp>
        <p:nvSpPr>
          <p:cNvPr id="6" name="Footer Placeholder 5"/>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BIOWAY LOGO.jpg"/>
          <p:cNvPicPr/>
          <p:nvPr/>
        </p:nvPicPr>
        <p:blipFill>
          <a:blip r:embed="rId3" cstate="print"/>
          <a:srcRect/>
          <a:stretch>
            <a:fillRect/>
          </a:stretch>
        </p:blipFill>
        <p:spPr bwMode="auto">
          <a:xfrm>
            <a:off x="2895600" y="381000"/>
            <a:ext cx="3429000" cy="762000"/>
          </a:xfrm>
          <a:prstGeom prst="rect">
            <a:avLst/>
          </a:prstGeom>
          <a:noFill/>
          <a:ln w="9525">
            <a:noFill/>
            <a:miter lim="800000"/>
            <a:headEnd/>
            <a:tailEnd/>
          </a:ln>
        </p:spPr>
      </p:pic>
      <p:pic>
        <p:nvPicPr>
          <p:cNvPr id="5" name="Picture 4" descr="C:\Users\HP\Desktop\Product Photos\urine workstation.PNG"/>
          <p:cNvPicPr/>
          <p:nvPr/>
        </p:nvPicPr>
        <p:blipFill>
          <a:blip r:embed="rId4" cstate="print"/>
          <a:srcRect/>
          <a:stretch>
            <a:fillRect/>
          </a:stretch>
        </p:blipFill>
        <p:spPr bwMode="auto">
          <a:xfrm>
            <a:off x="152400" y="2743200"/>
            <a:ext cx="3276600" cy="1905000"/>
          </a:xfrm>
          <a:prstGeom prst="rect">
            <a:avLst/>
          </a:prstGeom>
          <a:noFill/>
          <a:ln w="9525">
            <a:noFill/>
            <a:miter lim="800000"/>
            <a:headEnd/>
            <a:tailEnd/>
          </a:ln>
        </p:spPr>
      </p:pic>
      <p:sp>
        <p:nvSpPr>
          <p:cNvPr id="7" name="Title 1"/>
          <p:cNvSpPr txBox="1">
            <a:spLocks/>
          </p:cNvSpPr>
          <p:nvPr/>
        </p:nvSpPr>
        <p:spPr>
          <a:xfrm>
            <a:off x="3200400" y="4876800"/>
            <a:ext cx="4038600" cy="335280"/>
          </a:xfrm>
          <a:prstGeom prst="rect">
            <a:avLst/>
          </a:prstGeom>
        </p:spPr>
        <p:txBody>
          <a:bodyPr vert="horz" lIns="91440" tIns="45720" rIns="91440" bIns="45720" rtlCol="0" anchor="ctr">
            <a:normAutofit fontScale="92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mj-lt"/>
                <a:ea typeface="+mj-ea"/>
                <a:cs typeface="+mj-cs"/>
              </a:rPr>
              <a:t>BW- 1000 + BW- 300</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
        <p:nvSpPr>
          <p:cNvPr id="8" name="Title 1"/>
          <p:cNvSpPr txBox="1">
            <a:spLocks/>
          </p:cNvSpPr>
          <p:nvPr/>
        </p:nvSpPr>
        <p:spPr>
          <a:xfrm>
            <a:off x="5943600" y="4800600"/>
            <a:ext cx="4038600" cy="4572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mj-lt"/>
                <a:ea typeface="+mj-ea"/>
                <a:cs typeface="+mj-cs"/>
              </a:rPr>
              <a:t>BW- 200</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8" descr="D:\ABC Presentation\BW-1000.jpg"/>
          <p:cNvPicPr/>
          <p:nvPr/>
        </p:nvPicPr>
        <p:blipFill>
          <a:blip r:embed="rId5"/>
          <a:srcRect/>
          <a:stretch>
            <a:fillRect/>
          </a:stretch>
        </p:blipFill>
        <p:spPr bwMode="auto">
          <a:xfrm>
            <a:off x="3657600" y="2971800"/>
            <a:ext cx="1600200" cy="1600200"/>
          </a:xfrm>
          <a:prstGeom prst="rect">
            <a:avLst/>
          </a:prstGeom>
          <a:noFill/>
          <a:ln w="9525">
            <a:noFill/>
            <a:miter lim="800000"/>
            <a:headEnd/>
            <a:tailEnd/>
          </a:ln>
        </p:spPr>
      </p:pic>
      <p:pic>
        <p:nvPicPr>
          <p:cNvPr id="10" name="Picture 3" descr="D:\ABC Presentation\Machine Photos\ArrowS-as-520-urine-chemistry-analyzer.png"/>
          <p:cNvPicPr>
            <a:picLocks noChangeAspect="1" noChangeArrowheads="1"/>
          </p:cNvPicPr>
          <p:nvPr/>
        </p:nvPicPr>
        <p:blipFill>
          <a:blip r:embed="rId6" cstate="print"/>
          <a:srcRect/>
          <a:stretch>
            <a:fillRect/>
          </a:stretch>
        </p:blipFill>
        <p:spPr bwMode="auto">
          <a:xfrm>
            <a:off x="5105400" y="3124200"/>
            <a:ext cx="1712843" cy="1676400"/>
          </a:xfrm>
          <a:prstGeom prst="rect">
            <a:avLst/>
          </a:prstGeom>
          <a:noFill/>
        </p:spPr>
      </p:pic>
      <p:pic>
        <p:nvPicPr>
          <p:cNvPr id="11" name="Picture 10" descr="D:\ABC Presentation\Machine Photos\ArrowS-as-143-urine-chemistry-analyzer-300x169.png"/>
          <p:cNvPicPr/>
          <p:nvPr/>
        </p:nvPicPr>
        <p:blipFill>
          <a:blip r:embed="rId7"/>
          <a:srcRect/>
          <a:stretch>
            <a:fillRect/>
          </a:stretch>
        </p:blipFill>
        <p:spPr bwMode="auto">
          <a:xfrm>
            <a:off x="6858000" y="3200400"/>
            <a:ext cx="2133600" cy="1524000"/>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1000" t="-4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5029200"/>
            <a:ext cx="8229600" cy="762000"/>
          </a:xfrm>
        </p:spPr>
        <p:txBody>
          <a:bodyPr>
            <a:normAutofit fontScale="90000"/>
          </a:bodyPr>
          <a:lstStyle/>
          <a:p>
            <a:pPr algn="l"/>
            <a:r>
              <a:rPr lang="en-US" sz="2400" dirty="0"/>
              <a:t>   </a:t>
            </a:r>
            <a:r>
              <a:rPr lang="en-US" sz="2200" dirty="0">
                <a:latin typeface="Times New Roman" pitchFamily="18" charset="0"/>
                <a:cs typeface="Times New Roman" pitchFamily="18" charset="0"/>
              </a:rPr>
              <a:t>C</a:t>
            </a:r>
            <a:r>
              <a:rPr lang="en-US" sz="2200" b="1" dirty="0">
                <a:latin typeface="Times New Roman" pitchFamily="18" charset="0"/>
                <a:cs typeface="Times New Roman" pitchFamily="18" charset="0"/>
              </a:rPr>
              <a:t>YBOW R-50                 CYBOW R-300                   CYBOW R-600S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533400" y="1493837"/>
            <a:ext cx="8229600" cy="3763963"/>
          </a:xfrm>
        </p:spPr>
        <p:txBody>
          <a:bodyPr/>
          <a:lstStyle/>
          <a:p>
            <a:pPr>
              <a:buNone/>
            </a:pPr>
            <a:r>
              <a:rPr lang="en-US" sz="1800" b="1" dirty="0">
                <a:solidFill>
                  <a:srgbClr val="7030A0"/>
                </a:solidFill>
              </a:rPr>
              <a:t>       </a:t>
            </a:r>
            <a:r>
              <a:rPr lang="en-US" sz="1800" b="1" dirty="0">
                <a:solidFill>
                  <a:schemeClr val="tx2">
                    <a:lumMod val="75000"/>
                  </a:schemeClr>
                </a:solidFill>
                <a:latin typeface="Times New Roman" pitchFamily="18" charset="0"/>
                <a:cs typeface="Times New Roman" pitchFamily="18" charset="0"/>
              </a:rPr>
              <a:t>Company Name</a:t>
            </a:r>
            <a:r>
              <a:rPr lang="en-US" sz="1800" dirty="0">
                <a:solidFill>
                  <a:schemeClr val="tx2">
                    <a:lumMod val="75000"/>
                  </a:schemeClr>
                </a:solidFill>
                <a:latin typeface="Times New Roman" pitchFamily="18" charset="0"/>
                <a:cs typeface="Times New Roman" pitchFamily="18" charset="0"/>
              </a:rPr>
              <a:t>: </a:t>
            </a:r>
            <a:r>
              <a:rPr lang="en-US" sz="1800" dirty="0">
                <a:latin typeface="Times New Roman" pitchFamily="18" charset="0"/>
                <a:cs typeface="Times New Roman" pitchFamily="18" charset="0"/>
              </a:rPr>
              <a:t>DFI Co., Ltd.</a:t>
            </a:r>
          </a:p>
          <a:p>
            <a:pPr>
              <a:buNone/>
            </a:pPr>
            <a:r>
              <a:rPr lang="en-US" sz="1800" b="1" dirty="0">
                <a:solidFill>
                  <a:schemeClr val="accent1">
                    <a:lumMod val="75000"/>
                  </a:schemeClr>
                </a:solidFill>
                <a:latin typeface="Times New Roman" pitchFamily="18" charset="0"/>
                <a:cs typeface="Times New Roman" pitchFamily="18" charset="0"/>
              </a:rPr>
              <a:t>       </a:t>
            </a:r>
            <a:r>
              <a:rPr lang="en-US" sz="1800" b="1" dirty="0">
                <a:solidFill>
                  <a:schemeClr val="tx2">
                    <a:lumMod val="75000"/>
                  </a:schemeClr>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South Korea</a:t>
            </a:r>
          </a:p>
          <a:p>
            <a:pPr>
              <a:buNone/>
            </a:pPr>
            <a:r>
              <a:rPr lang="en-US" sz="1800" dirty="0">
                <a:latin typeface="Times New Roman" pitchFamily="18" charset="0"/>
                <a:cs typeface="Times New Roman" pitchFamily="18" charset="0"/>
              </a:rPr>
              <a:t>       </a:t>
            </a:r>
            <a:r>
              <a:rPr lang="en-US" sz="1800" b="1" dirty="0">
                <a:solidFill>
                  <a:schemeClr val="tx2">
                    <a:lumMod val="75000"/>
                  </a:schemeClr>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Urine Chemistry Analyzer and Strips.</a:t>
            </a:r>
          </a:p>
          <a:p>
            <a:pPr>
              <a:buNone/>
            </a:pPr>
            <a:endParaRPr lang="en-US" sz="1800" dirty="0"/>
          </a:p>
          <a:p>
            <a:endParaRPr lang="en-US" dirty="0"/>
          </a:p>
        </p:txBody>
      </p:sp>
      <p:sp>
        <p:nvSpPr>
          <p:cNvPr id="8" name="Footer Placeholder 7"/>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cybow logo.jpg"/>
          <p:cNvPicPr/>
          <p:nvPr/>
        </p:nvPicPr>
        <p:blipFill>
          <a:blip r:embed="rId3" cstate="print"/>
          <a:srcRect/>
          <a:stretch>
            <a:fillRect/>
          </a:stretch>
        </p:blipFill>
        <p:spPr bwMode="auto">
          <a:xfrm>
            <a:off x="3810000" y="685800"/>
            <a:ext cx="2209800" cy="609600"/>
          </a:xfrm>
          <a:prstGeom prst="rect">
            <a:avLst/>
          </a:prstGeom>
          <a:noFill/>
          <a:ln w="9525">
            <a:noFill/>
            <a:miter lim="800000"/>
            <a:headEnd/>
            <a:tailEnd/>
          </a:ln>
        </p:spPr>
      </p:pic>
      <p:pic>
        <p:nvPicPr>
          <p:cNvPr id="5" name="Picture 4" descr="C:\Users\HP\Desktop\Product Photos\cybow 50.jpg"/>
          <p:cNvPicPr/>
          <p:nvPr/>
        </p:nvPicPr>
        <p:blipFill>
          <a:blip r:embed="rId4" cstate="print"/>
          <a:srcRect/>
          <a:stretch>
            <a:fillRect/>
          </a:stretch>
        </p:blipFill>
        <p:spPr bwMode="auto">
          <a:xfrm>
            <a:off x="533400" y="3276600"/>
            <a:ext cx="2362200" cy="1828800"/>
          </a:xfrm>
          <a:prstGeom prst="rect">
            <a:avLst/>
          </a:prstGeom>
          <a:noFill/>
          <a:ln w="9525">
            <a:noFill/>
            <a:miter lim="800000"/>
            <a:headEnd/>
            <a:tailEnd/>
          </a:ln>
        </p:spPr>
      </p:pic>
      <p:pic>
        <p:nvPicPr>
          <p:cNvPr id="6" name="Picture 5" descr="C:\Users\HP\Desktop\Product Photos\cybow 300.jpg"/>
          <p:cNvPicPr/>
          <p:nvPr/>
        </p:nvPicPr>
        <p:blipFill>
          <a:blip r:embed="rId5" cstate="print"/>
          <a:srcRect/>
          <a:stretch>
            <a:fillRect/>
          </a:stretch>
        </p:blipFill>
        <p:spPr bwMode="auto">
          <a:xfrm>
            <a:off x="3352800" y="3124200"/>
            <a:ext cx="1905000" cy="1905000"/>
          </a:xfrm>
          <a:prstGeom prst="rect">
            <a:avLst/>
          </a:prstGeom>
          <a:noFill/>
          <a:ln w="9525">
            <a:noFill/>
            <a:miter lim="800000"/>
            <a:headEnd/>
            <a:tailEnd/>
          </a:ln>
        </p:spPr>
      </p:pic>
      <p:pic>
        <p:nvPicPr>
          <p:cNvPr id="9" name="Picture 8" descr="C:\Users\abc\Desktop\r600s.jpg"/>
          <p:cNvPicPr/>
          <p:nvPr/>
        </p:nvPicPr>
        <p:blipFill>
          <a:blip r:embed="rId6" cstate="print"/>
          <a:srcRect/>
          <a:stretch>
            <a:fillRect/>
          </a:stretch>
        </p:blipFill>
        <p:spPr bwMode="auto">
          <a:xfrm>
            <a:off x="6172200" y="3048000"/>
            <a:ext cx="2362200" cy="2057400"/>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6000"/>
            <a:lum/>
          </a:blip>
          <a:srcRect/>
          <a:stretch>
            <a:fillRect l="1000" t="25000" r="4000" b="2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257800"/>
            <a:ext cx="8229600" cy="685800"/>
          </a:xfrm>
        </p:spPr>
        <p:txBody>
          <a:bodyPr/>
          <a:lstStyle/>
          <a:p>
            <a:pPr algn="l"/>
            <a:r>
              <a:rPr lang="en-US" sz="3200" dirty="0"/>
              <a:t>     </a:t>
            </a:r>
            <a:r>
              <a:rPr lang="en-US" sz="2400" b="1" dirty="0">
                <a:latin typeface="Times New Roman" pitchFamily="18" charset="0"/>
                <a:cs typeface="Times New Roman" pitchFamily="18" charset="0"/>
              </a:rPr>
              <a:t>ALS-20 Plus                                    Vacuum ESR Tube</a:t>
            </a:r>
            <a:endParaRPr lang="en-US" sz="36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3429000"/>
          </a:xfrm>
        </p:spPr>
        <p:txBody>
          <a:bodyPr/>
          <a:lstStyle/>
          <a:p>
            <a:pPr>
              <a:buNone/>
            </a:pPr>
            <a:r>
              <a:rPr lang="en-US" sz="1800" b="1" dirty="0">
                <a:solidFill>
                  <a:srgbClr val="7030A0"/>
                </a:solidFill>
                <a:latin typeface="Times New Roman" pitchFamily="18" charset="0"/>
                <a:cs typeface="Times New Roman" pitchFamily="18" charset="0"/>
              </a:rPr>
              <a:t>Company Name</a:t>
            </a:r>
            <a:r>
              <a:rPr lang="en-US" sz="1800" dirty="0">
                <a:latin typeface="Times New Roman" pitchFamily="18" charset="0"/>
                <a:cs typeface="Times New Roman" pitchFamily="18" charset="0"/>
              </a:rPr>
              <a:t>: Alaris MEDiKAL </a:t>
            </a:r>
            <a:r>
              <a:rPr lang="en-US" sz="1800" dirty="0" err="1">
                <a:latin typeface="Times New Roman" pitchFamily="18" charset="0"/>
                <a:cs typeface="Times New Roman" pitchFamily="18" charset="0"/>
              </a:rPr>
              <a:t>ve</a:t>
            </a:r>
            <a:r>
              <a:rPr lang="en-US" sz="1800" dirty="0">
                <a:latin typeface="Times New Roman" pitchFamily="18" charset="0"/>
                <a:cs typeface="Times New Roman" pitchFamily="18" charset="0"/>
              </a:rPr>
              <a:t> ElEKTRONiK SiSTEMLER SAN. TiC.</a:t>
            </a:r>
          </a:p>
          <a:p>
            <a:pPr>
              <a:buNone/>
            </a:pPr>
            <a:r>
              <a:rPr lang="en-US" sz="1800" b="1" dirty="0">
                <a:solidFill>
                  <a:srgbClr val="7030A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Turkey</a:t>
            </a:r>
          </a:p>
          <a:p>
            <a:pPr>
              <a:buNone/>
            </a:pPr>
            <a:r>
              <a:rPr lang="en-US" sz="1800" b="1" dirty="0">
                <a:solidFill>
                  <a:srgbClr val="7030A0"/>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Automated ESR Analyzer and Vacuum ESR Tube.</a:t>
            </a:r>
          </a:p>
          <a:p>
            <a:pPr>
              <a:buNone/>
            </a:pPr>
            <a:endParaRPr lang="en-US" sz="1800" dirty="0"/>
          </a:p>
          <a:p>
            <a:endParaRPr lang="en-US" dirty="0"/>
          </a:p>
        </p:txBody>
      </p:sp>
      <p:sp>
        <p:nvSpPr>
          <p:cNvPr id="7" name="Footer Placeholder 6"/>
          <p:cNvSpPr>
            <a:spLocks noGrp="1"/>
          </p:cNvSpPr>
          <p:nvPr>
            <p:ph type="ftr" sz="quarter" idx="11"/>
          </p:nvPr>
        </p:nvSpPr>
        <p:spPr>
          <a:xfrm>
            <a:off x="0" y="6356350"/>
            <a:ext cx="2895600" cy="365125"/>
          </a:xfrm>
        </p:spPr>
        <p:txBody>
          <a:bodyPr/>
          <a:lstStyle/>
          <a:p>
            <a:r>
              <a:rPr lang="en-US" sz="1400" b="1" dirty="0"/>
              <a:t>ABC Corporation </a:t>
            </a:r>
          </a:p>
        </p:txBody>
      </p:sp>
      <p:pic>
        <p:nvPicPr>
          <p:cNvPr id="4" name="Picture 3" descr="C:\Users\HP\Desktop\Product Photos\alaris logo.png"/>
          <p:cNvPicPr/>
          <p:nvPr/>
        </p:nvPicPr>
        <p:blipFill>
          <a:blip r:embed="rId3" cstate="print"/>
          <a:srcRect/>
          <a:stretch>
            <a:fillRect/>
          </a:stretch>
        </p:blipFill>
        <p:spPr bwMode="auto">
          <a:xfrm>
            <a:off x="3352800" y="228600"/>
            <a:ext cx="2209800" cy="1066800"/>
          </a:xfrm>
          <a:prstGeom prst="rect">
            <a:avLst/>
          </a:prstGeom>
          <a:noFill/>
          <a:ln w="9525">
            <a:noFill/>
            <a:miter lim="800000"/>
            <a:headEnd/>
            <a:tailEnd/>
          </a:ln>
        </p:spPr>
      </p:pic>
      <p:pic>
        <p:nvPicPr>
          <p:cNvPr id="5" name="Picture 4" descr="Alaris-ALS-20-Plus-Sedimantation-Analyzer.png"/>
          <p:cNvPicPr>
            <a:picLocks noChangeAspect="1"/>
          </p:cNvPicPr>
          <p:nvPr/>
        </p:nvPicPr>
        <p:blipFill>
          <a:blip r:embed="rId4" cstate="print"/>
          <a:stretch>
            <a:fillRect/>
          </a:stretch>
        </p:blipFill>
        <p:spPr>
          <a:xfrm>
            <a:off x="685800" y="3048000"/>
            <a:ext cx="3017520" cy="2286000"/>
          </a:xfrm>
          <a:prstGeom prst="rect">
            <a:avLst/>
          </a:prstGeom>
        </p:spPr>
      </p:pic>
      <p:pic>
        <p:nvPicPr>
          <p:cNvPr id="6" name="Picture 5" descr="Vacuum-Blood-Collection-Tube-ESR-Tube-1-28ml-.jpg"/>
          <p:cNvPicPr>
            <a:picLocks noChangeAspect="1"/>
          </p:cNvPicPr>
          <p:nvPr/>
        </p:nvPicPr>
        <p:blipFill>
          <a:blip r:embed="rId5"/>
          <a:stretch>
            <a:fillRect/>
          </a:stretch>
        </p:blipFill>
        <p:spPr>
          <a:xfrm>
            <a:off x="4571999" y="3048000"/>
            <a:ext cx="2998033" cy="2286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4000" t="18000" r="-34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5486400"/>
            <a:ext cx="8229600" cy="685800"/>
          </a:xfrm>
        </p:spPr>
        <p:txBody>
          <a:bodyPr/>
          <a:lstStyle/>
          <a:p>
            <a:pPr algn="l"/>
            <a:r>
              <a:rPr lang="en-US" sz="2800" b="1" dirty="0"/>
              <a:t>       </a:t>
            </a:r>
            <a:r>
              <a:rPr lang="en-US" sz="2400" b="1" dirty="0">
                <a:latin typeface="Times New Roman" pitchFamily="18" charset="0"/>
                <a:cs typeface="Times New Roman" pitchFamily="18" charset="0"/>
              </a:rPr>
              <a:t>BAS-150TS                                        EMR-600</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3505200"/>
          </a:xfrm>
        </p:spPr>
        <p:txBody>
          <a:bodyPr/>
          <a:lstStyle/>
          <a:p>
            <a:pPr>
              <a:buNone/>
            </a:pPr>
            <a:r>
              <a:rPr lang="en-US" sz="1800" b="1" dirty="0">
                <a:solidFill>
                  <a:srgbClr val="7030A0"/>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Labomed Inc.</a:t>
            </a:r>
          </a:p>
          <a:p>
            <a:pPr>
              <a:buNone/>
            </a:pPr>
            <a:r>
              <a:rPr lang="en-US" sz="1800" b="1" dirty="0">
                <a:solidFill>
                  <a:srgbClr val="7030A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USA</a:t>
            </a:r>
          </a:p>
          <a:p>
            <a:pPr>
              <a:buNone/>
            </a:pPr>
            <a:r>
              <a:rPr lang="en-US" sz="1800" b="1" dirty="0">
                <a:solidFill>
                  <a:srgbClr val="7030A0"/>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Semi Auto Biochemistry Analyzer and ELISA Reader</a:t>
            </a:r>
          </a:p>
          <a:p>
            <a:pPr>
              <a:buNone/>
            </a:pPr>
            <a:endParaRPr lang="en-US" sz="1800" dirty="0"/>
          </a:p>
          <a:p>
            <a:endParaRPr lang="en-US" dirty="0"/>
          </a:p>
        </p:txBody>
      </p:sp>
      <p:sp>
        <p:nvSpPr>
          <p:cNvPr id="7" name="Footer Placeholder 6"/>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4" name="Picture 3" descr="C:\Users\HP\Desktop\Product Photos\labomed logo.jpg"/>
          <p:cNvPicPr/>
          <p:nvPr/>
        </p:nvPicPr>
        <p:blipFill>
          <a:blip r:embed="rId3" cstate="print"/>
          <a:srcRect/>
          <a:stretch>
            <a:fillRect/>
          </a:stretch>
        </p:blipFill>
        <p:spPr bwMode="auto">
          <a:xfrm>
            <a:off x="2895600" y="304800"/>
            <a:ext cx="3124200" cy="990600"/>
          </a:xfrm>
          <a:prstGeom prst="rect">
            <a:avLst/>
          </a:prstGeom>
          <a:noFill/>
          <a:ln w="9525">
            <a:noFill/>
            <a:miter lim="800000"/>
            <a:headEnd/>
            <a:tailEnd/>
          </a:ln>
        </p:spPr>
      </p:pic>
      <p:pic>
        <p:nvPicPr>
          <p:cNvPr id="5" name="Picture 4" descr="C:\Users\HP\Desktop\Product Photos\BAS 150ts.jpg"/>
          <p:cNvPicPr/>
          <p:nvPr/>
        </p:nvPicPr>
        <p:blipFill>
          <a:blip r:embed="rId4" cstate="print"/>
          <a:srcRect/>
          <a:stretch>
            <a:fillRect/>
          </a:stretch>
        </p:blipFill>
        <p:spPr bwMode="auto">
          <a:xfrm>
            <a:off x="609600" y="3124200"/>
            <a:ext cx="3124200" cy="2209800"/>
          </a:xfrm>
          <a:prstGeom prst="rect">
            <a:avLst/>
          </a:prstGeom>
          <a:noFill/>
          <a:ln w="9525">
            <a:noFill/>
            <a:miter lim="800000"/>
            <a:headEnd/>
            <a:tailEnd/>
          </a:ln>
        </p:spPr>
      </p:pic>
      <p:pic>
        <p:nvPicPr>
          <p:cNvPr id="6" name="Picture 5" descr="C:\Users\HP\Desktop\Product Photos\elisa-reader.jpg"/>
          <p:cNvPicPr/>
          <p:nvPr/>
        </p:nvPicPr>
        <p:blipFill>
          <a:blip r:embed="rId5" cstate="print"/>
          <a:srcRect/>
          <a:stretch>
            <a:fillRect/>
          </a:stretch>
        </p:blipFill>
        <p:spPr bwMode="auto">
          <a:xfrm>
            <a:off x="4648200" y="3200400"/>
            <a:ext cx="3657600" cy="2209800"/>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6000"/>
            <a:lum/>
          </a:blip>
          <a:srcRect/>
          <a:stretch>
            <a:fillRect l="-4000" t="13000" r="-4000" b="2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953000"/>
            <a:ext cx="8229600" cy="914400"/>
          </a:xfrm>
        </p:spPr>
        <p:txBody>
          <a:bodyPr>
            <a:normAutofit/>
          </a:bodyPr>
          <a:lstStyle/>
          <a:p>
            <a:r>
              <a:rPr lang="en-US" sz="2400" b="1" dirty="0">
                <a:latin typeface="Times New Roman" pitchFamily="18" charset="0"/>
                <a:cs typeface="Times New Roman" pitchFamily="18" charset="0"/>
              </a:rPr>
              <a:t>Clinical Chemistry Reagents</a:t>
            </a:r>
            <a:endParaRPr lang="en-US" sz="4000" b="1" dirty="0">
              <a:latin typeface="Times New Roman" pitchFamily="18" charset="0"/>
              <a:cs typeface="Times New Roman" pitchFamily="18" charset="0"/>
            </a:endParaRPr>
          </a:p>
        </p:txBody>
      </p:sp>
      <p:sp>
        <p:nvSpPr>
          <p:cNvPr id="3" name="Content Placeholder 2"/>
          <p:cNvSpPr>
            <a:spLocks noGrp="1"/>
          </p:cNvSpPr>
          <p:nvPr>
            <p:ph idx="1"/>
          </p:nvPr>
        </p:nvSpPr>
        <p:spPr>
          <a:xfrm>
            <a:off x="457200" y="1600201"/>
            <a:ext cx="8229600" cy="3581400"/>
          </a:xfrm>
        </p:spPr>
        <p:txBody>
          <a:bodyPr/>
          <a:lstStyle/>
          <a:p>
            <a:pPr>
              <a:buNone/>
            </a:pPr>
            <a:r>
              <a:rPr lang="en-US" sz="1800" b="1" dirty="0">
                <a:solidFill>
                  <a:srgbClr val="7030A0"/>
                </a:solidFill>
                <a:latin typeface="Times New Roman" pitchFamily="18" charset="0"/>
                <a:cs typeface="Times New Roman" pitchFamily="18" charset="0"/>
              </a:rPr>
              <a:t>Company Name: </a:t>
            </a:r>
            <a:r>
              <a:rPr lang="en-US" sz="1800" dirty="0">
                <a:latin typeface="Times New Roman" pitchFamily="18" charset="0"/>
                <a:cs typeface="Times New Roman" pitchFamily="18" charset="0"/>
              </a:rPr>
              <a:t>Egy Chem Lab Technology</a:t>
            </a:r>
          </a:p>
          <a:p>
            <a:pPr>
              <a:buNone/>
            </a:pPr>
            <a:r>
              <a:rPr lang="en-US" sz="1800" b="1" dirty="0">
                <a:solidFill>
                  <a:srgbClr val="7030A0"/>
                </a:solidFill>
                <a:latin typeface="Times New Roman" pitchFamily="18" charset="0"/>
                <a:cs typeface="Times New Roman" pitchFamily="18" charset="0"/>
              </a:rPr>
              <a:t>Origin: </a:t>
            </a:r>
            <a:r>
              <a:rPr lang="en-US" sz="1800" dirty="0">
                <a:latin typeface="Times New Roman" pitchFamily="18" charset="0"/>
                <a:cs typeface="Times New Roman" pitchFamily="18" charset="0"/>
              </a:rPr>
              <a:t>Egypt</a:t>
            </a:r>
          </a:p>
          <a:p>
            <a:pPr>
              <a:buNone/>
            </a:pPr>
            <a:r>
              <a:rPr lang="en-US" sz="1800" b="1" dirty="0">
                <a:solidFill>
                  <a:srgbClr val="7030A0"/>
                </a:solidFill>
                <a:latin typeface="Times New Roman" pitchFamily="18" charset="0"/>
                <a:cs typeface="Times New Roman" pitchFamily="18" charset="0"/>
              </a:rPr>
              <a:t>Concerned Products: </a:t>
            </a:r>
            <a:r>
              <a:rPr lang="en-US" sz="1800" dirty="0">
                <a:latin typeface="Times New Roman" pitchFamily="18" charset="0"/>
                <a:cs typeface="Times New Roman" pitchFamily="18" charset="0"/>
              </a:rPr>
              <a:t>Clinical Chemistry Reagents.</a:t>
            </a:r>
          </a:p>
          <a:p>
            <a:pPr>
              <a:buNone/>
            </a:pPr>
            <a:endParaRPr lang="en-US" sz="1800" dirty="0"/>
          </a:p>
          <a:p>
            <a:pPr>
              <a:buNone/>
            </a:pPr>
            <a:endParaRPr lang="en-US" sz="1800" dirty="0"/>
          </a:p>
        </p:txBody>
      </p:sp>
      <p:sp>
        <p:nvSpPr>
          <p:cNvPr id="6" name="Footer Placeholder 5"/>
          <p:cNvSpPr>
            <a:spLocks noGrp="1"/>
          </p:cNvSpPr>
          <p:nvPr>
            <p:ph type="ftr" sz="quarter" idx="11"/>
          </p:nvPr>
        </p:nvSpPr>
        <p:spPr>
          <a:xfrm>
            <a:off x="0" y="6356350"/>
            <a:ext cx="2895600" cy="365125"/>
          </a:xfrm>
        </p:spPr>
        <p:txBody>
          <a:bodyPr/>
          <a:lstStyle/>
          <a:p>
            <a:r>
              <a:rPr lang="en-US" sz="1400" b="1" dirty="0"/>
              <a:t>ABC Corporation </a:t>
            </a:r>
          </a:p>
        </p:txBody>
      </p:sp>
      <p:pic>
        <p:nvPicPr>
          <p:cNvPr id="4" name="Picture 3" descr="C:\Users\HP\Desktop\Product Photos\Biomed logo.PNG"/>
          <p:cNvPicPr/>
          <p:nvPr/>
        </p:nvPicPr>
        <p:blipFill>
          <a:blip r:embed="rId3" cstate="print"/>
          <a:srcRect/>
          <a:stretch>
            <a:fillRect/>
          </a:stretch>
        </p:blipFill>
        <p:spPr bwMode="auto">
          <a:xfrm>
            <a:off x="3352800" y="381000"/>
            <a:ext cx="2362200" cy="838200"/>
          </a:xfrm>
          <a:prstGeom prst="rect">
            <a:avLst/>
          </a:prstGeom>
          <a:noFill/>
          <a:ln w="9525">
            <a:noFill/>
            <a:miter lim="800000"/>
            <a:headEnd/>
            <a:tailEnd/>
          </a:ln>
        </p:spPr>
      </p:pic>
      <p:pic>
        <p:nvPicPr>
          <p:cNvPr id="5" name="Picture 4" descr="biomed-1.jpg"/>
          <p:cNvPicPr>
            <a:picLocks noChangeAspect="1"/>
          </p:cNvPicPr>
          <p:nvPr/>
        </p:nvPicPr>
        <p:blipFill>
          <a:blip r:embed="rId4"/>
          <a:stretch>
            <a:fillRect/>
          </a:stretch>
        </p:blipFill>
        <p:spPr>
          <a:xfrm>
            <a:off x="2667000" y="2743200"/>
            <a:ext cx="3352800" cy="25146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bg>
      <p:bgPr>
        <a:blipFill>
          <a:blip r:embed="rId2">
            <a:alphaModFix amt="29000"/>
          </a:blip>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914400"/>
            <a:ext cx="8229600" cy="1066800"/>
          </a:xfrm>
        </p:spPr>
        <p:txBody>
          <a:bodyPr>
            <a:noAutofit/>
          </a:bodyPr>
          <a:lstStyle/>
          <a:p>
            <a:pPr algn="l"/>
            <a:r>
              <a:rPr lang="en-US" sz="1800" b="1" dirty="0">
                <a:solidFill>
                  <a:srgbClr val="7030A0"/>
                </a:solidFill>
                <a:latin typeface="Times New Roman" pitchFamily="18" charset="0"/>
                <a:cs typeface="Times New Roman" pitchFamily="18" charset="0"/>
              </a:rPr>
              <a:t>Company Name: Bio-</a:t>
            </a:r>
            <a:r>
              <a:rPr lang="en-US" sz="1800" b="1" dirty="0" err="1">
                <a:solidFill>
                  <a:srgbClr val="7030A0"/>
                </a:solidFill>
                <a:latin typeface="Times New Roman" pitchFamily="18" charset="0"/>
                <a:cs typeface="Times New Roman" pitchFamily="18" charset="0"/>
              </a:rPr>
              <a:t>Hisure</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Origin: China</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Brand: </a:t>
            </a:r>
            <a:r>
              <a:rPr lang="en-US" sz="1800" b="1" dirty="0" err="1">
                <a:solidFill>
                  <a:srgbClr val="7030A0"/>
                </a:solidFill>
                <a:latin typeface="Times New Roman" pitchFamily="18" charset="0"/>
                <a:cs typeface="Times New Roman" pitchFamily="18" charset="0"/>
              </a:rPr>
              <a:t>Zeedo</a:t>
            </a:r>
            <a:br>
              <a:rPr lang="en-US" sz="2000" dirty="0">
                <a:latin typeface="Times New Roman" pitchFamily="18" charset="0"/>
                <a:cs typeface="Times New Roman" pitchFamily="18" charset="0"/>
              </a:rPr>
            </a:br>
            <a:endParaRPr lang="en-US" sz="2000" dirty="0"/>
          </a:p>
        </p:txBody>
      </p:sp>
      <p:pic>
        <p:nvPicPr>
          <p:cNvPr id="5" name="image4.jpeg"/>
          <p:cNvPicPr>
            <a:picLocks noGrp="1"/>
          </p:cNvPicPr>
          <p:nvPr>
            <p:ph idx="1"/>
          </p:nvPr>
        </p:nvPicPr>
        <p:blipFill>
          <a:blip r:embed="rId3" cstate="print"/>
          <a:stretch>
            <a:fillRect/>
          </a:stretch>
        </p:blipFill>
        <p:spPr>
          <a:xfrm>
            <a:off x="228600" y="2133600"/>
            <a:ext cx="2286000" cy="3581400"/>
          </a:xfrm>
          <a:prstGeom prst="rect">
            <a:avLst/>
          </a:prstGeom>
        </p:spPr>
      </p:pic>
      <p:sp>
        <p:nvSpPr>
          <p:cNvPr id="6" name="Title 8"/>
          <p:cNvSpPr txBox="1">
            <a:spLocks/>
          </p:cNvSpPr>
          <p:nvPr/>
        </p:nvSpPr>
        <p:spPr>
          <a:xfrm>
            <a:off x="228600" y="5742801"/>
            <a:ext cx="2971800" cy="523220"/>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Fully Automatic Cryostat</a:t>
            </a:r>
            <a:r>
              <a:rPr kumimoji="0" lang="en-US" sz="1400" b="1"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rPr>
              <a:t> Microtome</a:t>
            </a:r>
            <a:r>
              <a:rPr kumimoji="0" lang="en-US" sz="1400" b="1" i="0" u="none" strike="noStrike" kern="1200" cap="none" spc="0" normalizeH="0" baseline="0" noProof="0" dirty="0">
                <a:ln>
                  <a:noFill/>
                </a:ln>
                <a:solidFill>
                  <a:srgbClr val="FF0000"/>
                </a:solidFill>
                <a:effectLst/>
                <a:uLnTx/>
                <a:uFillTx/>
                <a:latin typeface="Times New Roman" pitchFamily="18" charset="0"/>
                <a:ea typeface="+mj-ea"/>
                <a:cs typeface="Times New Roman" pitchFamily="18" charset="0"/>
              </a:rPr>
              <a:t> </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8" name="Title 8"/>
          <p:cNvSpPr txBox="1">
            <a:spLocks/>
          </p:cNvSpPr>
          <p:nvPr/>
        </p:nvSpPr>
        <p:spPr>
          <a:xfrm>
            <a:off x="3124200" y="5562600"/>
            <a:ext cx="2438400" cy="304800"/>
          </a:xfrm>
          <a:prstGeom prst="rect">
            <a:avLst/>
          </a:prstGeom>
        </p:spPr>
        <p:txBody>
          <a:bodyPr vert="horz" wrap="square" lIns="91440" tIns="45720" rIns="91440" bIns="45720" rtlCol="0" anchor="ctr">
            <a:spAutoFit/>
          </a:bodyPr>
          <a:lstStyle/>
          <a:p>
            <a:pPr lvl="0">
              <a:spcBef>
                <a:spcPct val="0"/>
              </a:spcBef>
              <a:defRPr/>
            </a:pPr>
            <a:r>
              <a:rPr lang="en-US" sz="1400" b="1" dirty="0">
                <a:latin typeface="Times New Roman" pitchFamily="18" charset="0"/>
                <a:cs typeface="Times New Roman" pitchFamily="18" charset="0"/>
              </a:rPr>
              <a:t>Semi Automatic Microtome </a:t>
            </a:r>
            <a:endParaRPr lang="en-US" sz="1400" dirty="0">
              <a:latin typeface="Times New Roman" pitchFamily="18" charset="0"/>
              <a:cs typeface="Times New Roman" pitchFamily="18" charset="0"/>
            </a:endParaRPr>
          </a:p>
        </p:txBody>
      </p:sp>
      <p:pic>
        <p:nvPicPr>
          <p:cNvPr id="10" name="image10.jpeg"/>
          <p:cNvPicPr/>
          <p:nvPr/>
        </p:nvPicPr>
        <p:blipFill>
          <a:blip r:embed="rId4" cstate="print"/>
          <a:stretch>
            <a:fillRect/>
          </a:stretch>
        </p:blipFill>
        <p:spPr>
          <a:xfrm>
            <a:off x="2590800" y="2971800"/>
            <a:ext cx="2971800" cy="1828800"/>
          </a:xfrm>
          <a:prstGeom prst="rect">
            <a:avLst/>
          </a:prstGeom>
        </p:spPr>
      </p:pic>
      <p:pic>
        <p:nvPicPr>
          <p:cNvPr id="13" name="image17.jpeg"/>
          <p:cNvPicPr/>
          <p:nvPr/>
        </p:nvPicPr>
        <p:blipFill>
          <a:blip r:embed="rId5" cstate="print"/>
          <a:stretch>
            <a:fillRect/>
          </a:stretch>
        </p:blipFill>
        <p:spPr>
          <a:xfrm>
            <a:off x="5410200" y="2438400"/>
            <a:ext cx="3581400" cy="2895600"/>
          </a:xfrm>
          <a:prstGeom prst="rect">
            <a:avLst/>
          </a:prstGeom>
        </p:spPr>
      </p:pic>
      <p:sp>
        <p:nvSpPr>
          <p:cNvPr id="14" name="Title 8"/>
          <p:cNvSpPr txBox="1">
            <a:spLocks/>
          </p:cNvSpPr>
          <p:nvPr/>
        </p:nvSpPr>
        <p:spPr>
          <a:xfrm>
            <a:off x="6172200" y="5410200"/>
            <a:ext cx="2667000" cy="307777"/>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Automatic</a:t>
            </a:r>
            <a:r>
              <a:rPr kumimoji="0" lang="en-US"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 Tissue</a:t>
            </a:r>
            <a:r>
              <a:rPr kumimoji="0" lang="en-US" sz="1400" b="1"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rPr>
              <a:t> Processor</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5" name="Footer Placeholder 5"/>
          <p:cNvSpPr>
            <a:spLocks noGrp="1"/>
          </p:cNvSpPr>
          <p:nvPr>
            <p:ph type="ftr" sz="quarter" idx="11"/>
          </p:nvPr>
        </p:nvSpPr>
        <p:spPr>
          <a:xfrm>
            <a:off x="0" y="6356350"/>
            <a:ext cx="2895600" cy="365125"/>
          </a:xfrm>
        </p:spPr>
        <p:txBody>
          <a:bodyPr/>
          <a:lstStyle/>
          <a:p>
            <a:r>
              <a:rPr lang="en-US" sz="1400" b="1" dirty="0"/>
              <a:t>ABC Corporation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bg>
      <p:bgPr>
        <a:blipFill>
          <a:blip r:embed="rId2">
            <a:alphaModFix amt="29000"/>
          </a:blip>
          <a:tile tx="0" ty="0" sx="100000" sy="100000" flip="none" algn="tl"/>
        </a:blipFill>
        <a:effectLst/>
      </p:bgPr>
    </p:bg>
    <p:spTree>
      <p:nvGrpSpPr>
        <p:cNvPr id="1" name=""/>
        <p:cNvGrpSpPr/>
        <p:nvPr/>
      </p:nvGrpSpPr>
      <p:grpSpPr>
        <a:xfrm>
          <a:off x="0" y="0"/>
          <a:ext cx="0" cy="0"/>
          <a:chOff x="0" y="0"/>
          <a:chExt cx="0" cy="0"/>
        </a:xfrm>
      </p:grpSpPr>
      <p:sp>
        <p:nvSpPr>
          <p:cNvPr id="5" name="Title 1"/>
          <p:cNvSpPr txBox="1">
            <a:spLocks/>
          </p:cNvSpPr>
          <p:nvPr/>
        </p:nvSpPr>
        <p:spPr>
          <a:xfrm>
            <a:off x="381000" y="990600"/>
            <a:ext cx="82296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a:ln>
                  <a:noFill/>
                </a:ln>
                <a:solidFill>
                  <a:srgbClr val="7030A0"/>
                </a:solidFill>
                <a:effectLst/>
                <a:uLnTx/>
                <a:uFillTx/>
                <a:latin typeface="Times New Roman" pitchFamily="18" charset="0"/>
                <a:ea typeface="+mj-ea"/>
                <a:cs typeface="Times New Roman" pitchFamily="18" charset="0"/>
              </a:rPr>
              <a:t>Company Name: Bio-</a:t>
            </a:r>
            <a:r>
              <a:rPr kumimoji="0" lang="en-US" b="1" i="0" u="none" strike="noStrike" kern="1200" cap="none" spc="0" normalizeH="0" baseline="0" noProof="0" dirty="0" err="1">
                <a:ln>
                  <a:noFill/>
                </a:ln>
                <a:solidFill>
                  <a:srgbClr val="7030A0"/>
                </a:solidFill>
                <a:effectLst/>
                <a:uLnTx/>
                <a:uFillTx/>
                <a:latin typeface="Times New Roman" pitchFamily="18" charset="0"/>
                <a:ea typeface="+mj-ea"/>
                <a:cs typeface="Times New Roman" pitchFamily="18" charset="0"/>
              </a:rPr>
              <a:t>Hisure</a:t>
            </a:r>
            <a:br>
              <a:rPr kumimoji="0" lang="en-US"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r>
              <a:rPr kumimoji="0" lang="en-US" b="1" i="0" u="none" strike="noStrike" kern="1200" cap="none" spc="0" normalizeH="0" baseline="0" noProof="0" dirty="0">
                <a:ln>
                  <a:noFill/>
                </a:ln>
                <a:solidFill>
                  <a:srgbClr val="7030A0"/>
                </a:solidFill>
                <a:effectLst/>
                <a:uLnTx/>
                <a:uFillTx/>
                <a:latin typeface="Times New Roman" pitchFamily="18" charset="0"/>
                <a:ea typeface="+mj-ea"/>
                <a:cs typeface="Times New Roman" pitchFamily="18" charset="0"/>
              </a:rPr>
              <a:t>Origin: China</a:t>
            </a:r>
            <a:br>
              <a:rPr kumimoji="0" lang="en-US"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r>
              <a:rPr kumimoji="0" lang="en-US" b="1" i="0" u="none" strike="noStrike" kern="1200" cap="none" spc="0" normalizeH="0" baseline="0" noProof="0" dirty="0">
                <a:ln>
                  <a:noFill/>
                </a:ln>
                <a:solidFill>
                  <a:srgbClr val="7030A0"/>
                </a:solidFill>
                <a:effectLst/>
                <a:uLnTx/>
                <a:uFillTx/>
                <a:latin typeface="Times New Roman" pitchFamily="18" charset="0"/>
                <a:ea typeface="+mj-ea"/>
                <a:cs typeface="Times New Roman" pitchFamily="18" charset="0"/>
              </a:rPr>
              <a:t>Brand: </a:t>
            </a:r>
            <a:r>
              <a:rPr kumimoji="0" lang="en-US" b="1" i="0" u="none" strike="noStrike" kern="1200" cap="none" spc="0" normalizeH="0" baseline="0" noProof="0" dirty="0" err="1">
                <a:ln>
                  <a:noFill/>
                </a:ln>
                <a:solidFill>
                  <a:srgbClr val="7030A0"/>
                </a:solidFill>
                <a:effectLst/>
                <a:uLnTx/>
                <a:uFillTx/>
                <a:latin typeface="Times New Roman" pitchFamily="18" charset="0"/>
                <a:ea typeface="+mj-ea"/>
                <a:cs typeface="Times New Roman" pitchFamily="18" charset="0"/>
              </a:rPr>
              <a:t>Zeedo</a:t>
            </a:r>
            <a:br>
              <a:rPr kumimoji="0" lang="en-US" sz="2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pic>
        <p:nvPicPr>
          <p:cNvPr id="8" name="image19.jpeg"/>
          <p:cNvPicPr/>
          <p:nvPr/>
        </p:nvPicPr>
        <p:blipFill>
          <a:blip r:embed="rId3" cstate="print"/>
          <a:stretch>
            <a:fillRect/>
          </a:stretch>
        </p:blipFill>
        <p:spPr>
          <a:xfrm>
            <a:off x="2819400" y="1752600"/>
            <a:ext cx="2743200" cy="1981200"/>
          </a:xfrm>
          <a:prstGeom prst="rect">
            <a:avLst/>
          </a:prstGeom>
        </p:spPr>
      </p:pic>
      <p:sp>
        <p:nvSpPr>
          <p:cNvPr id="9" name="Title 8"/>
          <p:cNvSpPr txBox="1">
            <a:spLocks/>
          </p:cNvSpPr>
          <p:nvPr/>
        </p:nvSpPr>
        <p:spPr>
          <a:xfrm>
            <a:off x="3124200" y="3657600"/>
            <a:ext cx="2362200" cy="307777"/>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Automatic</a:t>
            </a:r>
            <a:r>
              <a:rPr kumimoji="0" lang="en-US"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 Slide</a:t>
            </a:r>
            <a:r>
              <a:rPr kumimoji="0" lang="en-US" sz="1400" b="1"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rPr>
              <a:t> </a:t>
            </a:r>
            <a:r>
              <a:rPr kumimoji="0" lang="en-US" sz="1400" b="1" i="0" u="none" strike="noStrike" kern="1200" cap="none" spc="0" normalizeH="0" noProof="0" dirty="0" err="1">
                <a:ln>
                  <a:noFill/>
                </a:ln>
                <a:solidFill>
                  <a:schemeClr val="tx1"/>
                </a:solidFill>
                <a:effectLst/>
                <a:uLnTx/>
                <a:uFillTx/>
                <a:latin typeface="Times New Roman" pitchFamily="18" charset="0"/>
                <a:ea typeface="+mj-ea"/>
                <a:cs typeface="Times New Roman" pitchFamily="18" charset="0"/>
              </a:rPr>
              <a:t>Stainer</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11" name="image25.jpeg"/>
          <p:cNvPicPr/>
          <p:nvPr/>
        </p:nvPicPr>
        <p:blipFill>
          <a:blip r:embed="rId4" cstate="print"/>
          <a:stretch>
            <a:fillRect/>
          </a:stretch>
        </p:blipFill>
        <p:spPr>
          <a:xfrm>
            <a:off x="228600" y="2057400"/>
            <a:ext cx="2590800" cy="3577771"/>
          </a:xfrm>
          <a:prstGeom prst="rect">
            <a:avLst/>
          </a:prstGeom>
        </p:spPr>
      </p:pic>
      <p:sp>
        <p:nvSpPr>
          <p:cNvPr id="13" name="Title 8"/>
          <p:cNvSpPr txBox="1">
            <a:spLocks/>
          </p:cNvSpPr>
          <p:nvPr/>
        </p:nvSpPr>
        <p:spPr>
          <a:xfrm>
            <a:off x="228600" y="5638800"/>
            <a:ext cx="2667000" cy="338554"/>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600" b="1" dirty="0">
                <a:latin typeface="Times New Roman" pitchFamily="18" charset="0"/>
                <a:ea typeface="+mj-ea"/>
                <a:cs typeface="Times New Roman" pitchFamily="18" charset="0"/>
              </a:rPr>
              <a:t>Fully </a:t>
            </a:r>
            <a:r>
              <a:rPr lang="en-US" sz="1600" b="1" dirty="0" err="1">
                <a:latin typeface="Times New Roman" pitchFamily="18" charset="0"/>
                <a:ea typeface="+mj-ea"/>
                <a:cs typeface="Times New Roman" pitchFamily="18" charset="0"/>
              </a:rPr>
              <a:t>Immuno</a:t>
            </a:r>
            <a:r>
              <a:rPr lang="en-US" sz="1600" b="1" dirty="0">
                <a:latin typeface="Times New Roman" pitchFamily="18" charset="0"/>
                <a:ea typeface="+mj-ea"/>
                <a:cs typeface="Times New Roman" pitchFamily="18" charset="0"/>
              </a:rPr>
              <a:t> Auto </a:t>
            </a:r>
            <a:r>
              <a:rPr lang="en-US" sz="1600" b="1" dirty="0" err="1">
                <a:latin typeface="Times New Roman" pitchFamily="18" charset="0"/>
                <a:ea typeface="+mj-ea"/>
                <a:cs typeface="Times New Roman" pitchFamily="18" charset="0"/>
              </a:rPr>
              <a:t>Stainer</a:t>
            </a:r>
            <a:r>
              <a:rPr lang="en-US" sz="1600" b="1" dirty="0">
                <a:latin typeface="Times New Roman" pitchFamily="18" charset="0"/>
                <a:ea typeface="+mj-ea"/>
                <a:cs typeface="Times New Roman" pitchFamily="18" charset="0"/>
              </a:rPr>
              <a:t> </a:t>
            </a:r>
            <a:endParaRPr kumimoji="0" lang="en-US" sz="16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15" name="image33.jpeg"/>
          <p:cNvPicPr>
            <a:picLocks noGrp="1"/>
          </p:cNvPicPr>
          <p:nvPr>
            <p:ph idx="1"/>
          </p:nvPr>
        </p:nvPicPr>
        <p:blipFill>
          <a:blip r:embed="rId5" cstate="print"/>
          <a:stretch>
            <a:fillRect/>
          </a:stretch>
        </p:blipFill>
        <p:spPr>
          <a:xfrm>
            <a:off x="5638800" y="2286000"/>
            <a:ext cx="3429000" cy="2743200"/>
          </a:xfrm>
          <a:prstGeom prst="rect">
            <a:avLst/>
          </a:prstGeom>
        </p:spPr>
      </p:pic>
      <p:sp>
        <p:nvSpPr>
          <p:cNvPr id="16" name="Title 8"/>
          <p:cNvSpPr txBox="1">
            <a:spLocks/>
          </p:cNvSpPr>
          <p:nvPr/>
        </p:nvSpPr>
        <p:spPr>
          <a:xfrm>
            <a:off x="6172200" y="5559623"/>
            <a:ext cx="2590800" cy="307777"/>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Tissue Embedding System </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17" name="image14.jpeg"/>
          <p:cNvPicPr/>
          <p:nvPr/>
        </p:nvPicPr>
        <p:blipFill>
          <a:blip r:embed="rId6" cstate="print"/>
          <a:stretch>
            <a:fillRect/>
          </a:stretch>
        </p:blipFill>
        <p:spPr>
          <a:xfrm>
            <a:off x="3048000" y="4114800"/>
            <a:ext cx="2514600" cy="1447800"/>
          </a:xfrm>
          <a:prstGeom prst="rect">
            <a:avLst/>
          </a:prstGeom>
        </p:spPr>
      </p:pic>
      <p:sp>
        <p:nvSpPr>
          <p:cNvPr id="18" name="Title 8"/>
          <p:cNvSpPr txBox="1">
            <a:spLocks/>
          </p:cNvSpPr>
          <p:nvPr/>
        </p:nvSpPr>
        <p:spPr>
          <a:xfrm>
            <a:off x="3048000" y="5715000"/>
            <a:ext cx="2895600" cy="307777"/>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t>Spin Tissue</a:t>
            </a:r>
            <a:r>
              <a:rPr kumimoji="0" lang="en-US" sz="1400" b="1" i="0" u="none" strike="noStrike" kern="1200" cap="none" spc="0" normalizeH="0" noProof="0" dirty="0">
                <a:ln>
                  <a:noFill/>
                </a:ln>
                <a:solidFill>
                  <a:schemeClr val="tx1"/>
                </a:solidFill>
                <a:effectLst/>
                <a:uLnTx/>
                <a:uFillTx/>
                <a:latin typeface="Times New Roman" pitchFamily="18" charset="0"/>
                <a:ea typeface="+mj-ea"/>
                <a:cs typeface="Times New Roman" pitchFamily="18" charset="0"/>
              </a:rPr>
              <a:t> Processor (Vacuum)</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9" name="Footer Placeholder 5"/>
          <p:cNvSpPr>
            <a:spLocks noGrp="1"/>
          </p:cNvSpPr>
          <p:nvPr>
            <p:ph type="ftr" sz="quarter" idx="11"/>
          </p:nvPr>
        </p:nvSpPr>
        <p:spPr>
          <a:xfrm>
            <a:off x="0" y="6356350"/>
            <a:ext cx="2895600" cy="365125"/>
          </a:xfrm>
        </p:spPr>
        <p:txBody>
          <a:bodyPr/>
          <a:lstStyle/>
          <a:p>
            <a:r>
              <a:rPr lang="en-US" sz="1400" b="1" dirty="0"/>
              <a:t>ABC Corporation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2">
            <a:alphaModFix amt="29000"/>
          </a:blip>
          <a:tile tx="0" ty="0" sx="100000" sy="100000" flip="none" algn="tl"/>
        </a:blipFill>
        <a:effectLst/>
      </p:bgPr>
    </p:bg>
    <p:spTree>
      <p:nvGrpSpPr>
        <p:cNvPr id="1" name=""/>
        <p:cNvGrpSpPr/>
        <p:nvPr/>
      </p:nvGrpSpPr>
      <p:grpSpPr>
        <a:xfrm>
          <a:off x="0" y="0"/>
          <a:ext cx="0" cy="0"/>
          <a:chOff x="0" y="0"/>
          <a:chExt cx="0" cy="0"/>
        </a:xfrm>
      </p:grpSpPr>
      <p:sp>
        <p:nvSpPr>
          <p:cNvPr id="5" name="Title 1"/>
          <p:cNvSpPr txBox="1">
            <a:spLocks/>
          </p:cNvSpPr>
          <p:nvPr/>
        </p:nvSpPr>
        <p:spPr>
          <a:xfrm>
            <a:off x="457200" y="609600"/>
            <a:ext cx="8229600" cy="11430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b="1" i="0" u="none" strike="noStrike" kern="1200" cap="none" spc="0" normalizeH="0" baseline="0" noProof="0" dirty="0">
                <a:ln>
                  <a:noFill/>
                </a:ln>
                <a:solidFill>
                  <a:srgbClr val="7030A0"/>
                </a:solidFill>
                <a:effectLst/>
                <a:uLnTx/>
                <a:uFillTx/>
                <a:latin typeface="Times New Roman" pitchFamily="18" charset="0"/>
                <a:ea typeface="+mj-ea"/>
                <a:cs typeface="Times New Roman" pitchFamily="18" charset="0"/>
              </a:rPr>
              <a:t>Company Name: Bio-</a:t>
            </a:r>
            <a:r>
              <a:rPr kumimoji="0" lang="en-US" b="1" i="0" u="none" strike="noStrike" kern="1200" cap="none" spc="0" normalizeH="0" baseline="0" noProof="0" dirty="0" err="1">
                <a:ln>
                  <a:noFill/>
                </a:ln>
                <a:solidFill>
                  <a:srgbClr val="7030A0"/>
                </a:solidFill>
                <a:effectLst/>
                <a:uLnTx/>
                <a:uFillTx/>
                <a:latin typeface="Times New Roman" pitchFamily="18" charset="0"/>
                <a:ea typeface="+mj-ea"/>
                <a:cs typeface="Times New Roman" pitchFamily="18" charset="0"/>
              </a:rPr>
              <a:t>Hisure</a:t>
            </a:r>
            <a:br>
              <a:rPr kumimoji="0" lang="en-US"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r>
              <a:rPr kumimoji="0" lang="en-US" b="1" i="0" u="none" strike="noStrike" kern="1200" cap="none" spc="0" normalizeH="0" baseline="0" noProof="0" dirty="0">
                <a:ln>
                  <a:noFill/>
                </a:ln>
                <a:solidFill>
                  <a:srgbClr val="7030A0"/>
                </a:solidFill>
                <a:effectLst/>
                <a:uLnTx/>
                <a:uFillTx/>
                <a:latin typeface="Times New Roman" pitchFamily="18" charset="0"/>
                <a:ea typeface="+mj-ea"/>
                <a:cs typeface="Times New Roman" pitchFamily="18" charset="0"/>
              </a:rPr>
              <a:t>Origin: China</a:t>
            </a:r>
            <a:br>
              <a:rPr kumimoji="0" lang="en-US"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r>
              <a:rPr kumimoji="0" lang="en-US" b="1" i="0" u="none" strike="noStrike" kern="1200" cap="none" spc="0" normalizeH="0" baseline="0" noProof="0" dirty="0">
                <a:ln>
                  <a:noFill/>
                </a:ln>
                <a:solidFill>
                  <a:srgbClr val="7030A0"/>
                </a:solidFill>
                <a:effectLst/>
                <a:uLnTx/>
                <a:uFillTx/>
                <a:latin typeface="Times New Roman" pitchFamily="18" charset="0"/>
                <a:ea typeface="+mj-ea"/>
                <a:cs typeface="Times New Roman" pitchFamily="18" charset="0"/>
              </a:rPr>
              <a:t>Brand: </a:t>
            </a:r>
            <a:r>
              <a:rPr kumimoji="0" lang="en-US" b="1" i="0" u="none" strike="noStrike" kern="1200" cap="none" spc="0" normalizeH="0" baseline="0" noProof="0" dirty="0" err="1">
                <a:ln>
                  <a:noFill/>
                </a:ln>
                <a:solidFill>
                  <a:srgbClr val="7030A0"/>
                </a:solidFill>
                <a:effectLst/>
                <a:uLnTx/>
                <a:uFillTx/>
                <a:latin typeface="Times New Roman" pitchFamily="18" charset="0"/>
                <a:ea typeface="+mj-ea"/>
                <a:cs typeface="Times New Roman" pitchFamily="18" charset="0"/>
              </a:rPr>
              <a:t>Zeedo</a:t>
            </a:r>
            <a:br>
              <a:rPr kumimoji="0" lang="en-US" sz="20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rPr>
            </a:br>
            <a:endParaRPr kumimoji="0" lang="en-US" sz="2000" b="0" i="0" u="none" strike="noStrike" kern="1200" cap="none" spc="0" normalizeH="0" baseline="0" noProof="0" dirty="0">
              <a:ln>
                <a:noFill/>
              </a:ln>
              <a:solidFill>
                <a:schemeClr val="tx1"/>
              </a:solidFill>
              <a:effectLst/>
              <a:uLnTx/>
              <a:uFillTx/>
              <a:latin typeface="+mj-lt"/>
              <a:ea typeface="+mj-ea"/>
              <a:cs typeface="+mj-cs"/>
            </a:endParaRPr>
          </a:p>
        </p:txBody>
      </p:sp>
      <p:pic>
        <p:nvPicPr>
          <p:cNvPr id="7" name="image33.jpeg"/>
          <p:cNvPicPr>
            <a:picLocks noGrp="1"/>
          </p:cNvPicPr>
          <p:nvPr>
            <p:ph idx="1"/>
          </p:nvPr>
        </p:nvPicPr>
        <p:blipFill>
          <a:blip r:embed="rId3" cstate="print"/>
          <a:stretch>
            <a:fillRect/>
          </a:stretch>
        </p:blipFill>
        <p:spPr>
          <a:xfrm>
            <a:off x="5562600" y="1524000"/>
            <a:ext cx="3429000" cy="2286000"/>
          </a:xfrm>
          <a:prstGeom prst="rect">
            <a:avLst/>
          </a:prstGeom>
        </p:spPr>
      </p:pic>
      <p:sp>
        <p:nvSpPr>
          <p:cNvPr id="8" name="Title 8"/>
          <p:cNvSpPr txBox="1">
            <a:spLocks/>
          </p:cNvSpPr>
          <p:nvPr/>
        </p:nvSpPr>
        <p:spPr>
          <a:xfrm>
            <a:off x="6172200" y="3959423"/>
            <a:ext cx="2590800" cy="307777"/>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Tissue Embedding System </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9" name="image38.jpeg"/>
          <p:cNvPicPr/>
          <p:nvPr/>
        </p:nvPicPr>
        <p:blipFill>
          <a:blip r:embed="rId4" cstate="print"/>
          <a:stretch>
            <a:fillRect/>
          </a:stretch>
        </p:blipFill>
        <p:spPr>
          <a:xfrm>
            <a:off x="6324600" y="4419600"/>
            <a:ext cx="1981200" cy="1600200"/>
          </a:xfrm>
          <a:prstGeom prst="rect">
            <a:avLst/>
          </a:prstGeom>
        </p:spPr>
      </p:pic>
      <p:sp>
        <p:nvSpPr>
          <p:cNvPr id="10" name="Title 8"/>
          <p:cNvSpPr txBox="1">
            <a:spLocks/>
          </p:cNvSpPr>
          <p:nvPr/>
        </p:nvSpPr>
        <p:spPr>
          <a:xfrm>
            <a:off x="5943600" y="5943600"/>
            <a:ext cx="2133600" cy="307777"/>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            Tissue Water Bath </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11" name="image63.jpeg"/>
          <p:cNvPicPr/>
          <p:nvPr/>
        </p:nvPicPr>
        <p:blipFill>
          <a:blip r:embed="rId5" cstate="print"/>
          <a:stretch>
            <a:fillRect/>
          </a:stretch>
        </p:blipFill>
        <p:spPr>
          <a:xfrm>
            <a:off x="598714" y="4038600"/>
            <a:ext cx="2220686" cy="1959428"/>
          </a:xfrm>
          <a:prstGeom prst="rect">
            <a:avLst/>
          </a:prstGeom>
        </p:spPr>
      </p:pic>
      <p:sp>
        <p:nvSpPr>
          <p:cNvPr id="12" name="Title 8"/>
          <p:cNvSpPr txBox="1">
            <a:spLocks/>
          </p:cNvSpPr>
          <p:nvPr/>
        </p:nvSpPr>
        <p:spPr>
          <a:xfrm>
            <a:off x="3505200" y="5864423"/>
            <a:ext cx="1905000" cy="307777"/>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 Slide Storage Cabinet  </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pic>
        <p:nvPicPr>
          <p:cNvPr id="2050" name="Picture 2" descr="C:\Users\abc\Desktop\xh-1001-economy-water-bath-updated-2017-1.jpg"/>
          <p:cNvPicPr>
            <a:picLocks noChangeAspect="1" noChangeArrowheads="1"/>
          </p:cNvPicPr>
          <p:nvPr/>
        </p:nvPicPr>
        <p:blipFill>
          <a:blip r:embed="rId6"/>
          <a:srcRect/>
          <a:stretch>
            <a:fillRect/>
          </a:stretch>
        </p:blipFill>
        <p:spPr bwMode="auto">
          <a:xfrm>
            <a:off x="381000" y="1676400"/>
            <a:ext cx="2514600" cy="1768602"/>
          </a:xfrm>
          <a:prstGeom prst="rect">
            <a:avLst/>
          </a:prstGeom>
          <a:noFill/>
        </p:spPr>
      </p:pic>
      <p:pic>
        <p:nvPicPr>
          <p:cNvPr id="14" name="image52.jpeg"/>
          <p:cNvPicPr/>
          <p:nvPr/>
        </p:nvPicPr>
        <p:blipFill>
          <a:blip r:embed="rId7" cstate="print"/>
          <a:stretch>
            <a:fillRect/>
          </a:stretch>
        </p:blipFill>
        <p:spPr>
          <a:xfrm>
            <a:off x="3352800" y="1828800"/>
            <a:ext cx="2133600" cy="3733800"/>
          </a:xfrm>
          <a:prstGeom prst="rect">
            <a:avLst/>
          </a:prstGeom>
        </p:spPr>
      </p:pic>
      <p:sp>
        <p:nvSpPr>
          <p:cNvPr id="15" name="Title 8"/>
          <p:cNvSpPr txBox="1">
            <a:spLocks/>
          </p:cNvSpPr>
          <p:nvPr/>
        </p:nvSpPr>
        <p:spPr>
          <a:xfrm>
            <a:off x="228600" y="3733801"/>
            <a:ext cx="2514600" cy="304800"/>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 Tissue  Floating Water Bath </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6" name="Title 8"/>
          <p:cNvSpPr txBox="1">
            <a:spLocks/>
          </p:cNvSpPr>
          <p:nvPr/>
        </p:nvSpPr>
        <p:spPr>
          <a:xfrm>
            <a:off x="609600" y="6019800"/>
            <a:ext cx="2057400" cy="304800"/>
          </a:xfrm>
          <a:prstGeom prst="rect">
            <a:avLst/>
          </a:prstGeom>
        </p:spPr>
        <p:txBody>
          <a:bodyPr vert="horz" wrap="square" lIns="91440" tIns="45720" rIns="91440" bIns="45720" rtlCol="0" anchor="ctr">
            <a:sp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400" b="1" dirty="0">
                <a:latin typeface="Times New Roman" pitchFamily="18" charset="0"/>
                <a:ea typeface="+mj-ea"/>
                <a:cs typeface="Times New Roman" pitchFamily="18" charset="0"/>
              </a:rPr>
              <a:t> Slide Storage Cabinet  </a:t>
            </a:r>
            <a:endParaRPr kumimoji="0" lang="en-US" sz="1400" b="0" i="0" u="none" strike="noStrike" kern="1200" cap="none" spc="0" normalizeH="0" baseline="0" noProof="0" dirty="0">
              <a:ln>
                <a:noFill/>
              </a:ln>
              <a:solidFill>
                <a:schemeClr val="tx1"/>
              </a:solidFill>
              <a:effectLst/>
              <a:uLnTx/>
              <a:uFillTx/>
              <a:latin typeface="Times New Roman" pitchFamily="18" charset="0"/>
              <a:ea typeface="+mj-ea"/>
              <a:cs typeface="Times New Roman" pitchFamily="18" charset="0"/>
            </a:endParaRPr>
          </a:p>
        </p:txBody>
      </p:sp>
      <p:sp>
        <p:nvSpPr>
          <p:cNvPr id="18" name="Footer Placeholder 5"/>
          <p:cNvSpPr>
            <a:spLocks noGrp="1"/>
          </p:cNvSpPr>
          <p:nvPr>
            <p:ph type="ftr" sz="quarter" idx="11"/>
          </p:nvPr>
        </p:nvSpPr>
        <p:spPr>
          <a:xfrm>
            <a:off x="0" y="6356350"/>
            <a:ext cx="2895600" cy="365125"/>
          </a:xfrm>
        </p:spPr>
        <p:txBody>
          <a:bodyPr/>
          <a:lstStyle/>
          <a:p>
            <a:r>
              <a:rPr lang="en-US" sz="1400" b="1" dirty="0"/>
              <a:t>ABC Corporation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5" name="Picture 4" descr="D:\ABC Logo\biotek png.png"/>
          <p:cNvPicPr/>
          <p:nvPr/>
        </p:nvPicPr>
        <p:blipFill>
          <a:blip r:embed="rId2" cstate="print"/>
          <a:srcRect/>
          <a:stretch>
            <a:fillRect/>
          </a:stretch>
        </p:blipFill>
        <p:spPr bwMode="auto">
          <a:xfrm>
            <a:off x="3276600" y="304800"/>
            <a:ext cx="2667000" cy="2438400"/>
          </a:xfrm>
          <a:prstGeom prst="rect">
            <a:avLst/>
          </a:prstGeom>
          <a:noFill/>
          <a:ln w="9525">
            <a:noFill/>
            <a:miter lim="800000"/>
            <a:headEnd/>
            <a:tailEnd/>
          </a:ln>
        </p:spPr>
      </p:pic>
      <p:sp>
        <p:nvSpPr>
          <p:cNvPr id="8" name="Rectangle 7"/>
          <p:cNvSpPr/>
          <p:nvPr/>
        </p:nvSpPr>
        <p:spPr>
          <a:xfrm>
            <a:off x="1752600" y="2895600"/>
            <a:ext cx="6172200" cy="2308324"/>
          </a:xfrm>
          <a:prstGeom prst="rect">
            <a:avLst/>
          </a:prstGeom>
        </p:spPr>
        <p:txBody>
          <a:bodyPr wrap="square">
            <a:spAutoFit/>
          </a:bodyPr>
          <a:lstStyle/>
          <a:p>
            <a:r>
              <a:rPr lang="en-US" sz="7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sz="7200" b="1" dirty="0">
                <a:ln w="10541" cmpd="sng">
                  <a:solidFill>
                    <a:schemeClr val="accent1">
                      <a:shade val="88000"/>
                      <a:satMod val="110000"/>
                    </a:schemeClr>
                  </a:solidFill>
                  <a:prstDash val="solid"/>
                </a:ln>
                <a:solidFill>
                  <a:srgbClr val="0099FF"/>
                </a:solidFill>
              </a:rPr>
              <a:t>REPRESENTS</a:t>
            </a:r>
            <a:br>
              <a:rPr lang="en-US" sz="88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endParaRPr lang="en-US" sz="7200" dirty="0"/>
          </a:p>
        </p:txBody>
      </p:sp>
      <p:sp>
        <p:nvSpPr>
          <p:cNvPr id="7" name="Title 1"/>
          <p:cNvSpPr>
            <a:spLocks noGrp="1"/>
          </p:cNvSpPr>
          <p:nvPr>
            <p:ph type="title"/>
          </p:nvPr>
        </p:nvSpPr>
        <p:spPr>
          <a:xfrm>
            <a:off x="5410200" y="4724400"/>
            <a:ext cx="3276600" cy="762000"/>
          </a:xfrm>
          <a:solidFill>
            <a:srgbClr val="CC0000"/>
          </a:solidFill>
        </p:spPr>
        <p:txBody>
          <a:bodyPr>
            <a:normAutofit/>
          </a:bodyPr>
          <a:lstStyle/>
          <a:p>
            <a:r>
              <a:rPr lang="en-US" sz="3200" b="1" dirty="0">
                <a:solidFill>
                  <a:schemeClr val="bg1"/>
                </a:solidFill>
              </a:rPr>
              <a:t>Surgical Division</a:t>
            </a:r>
          </a:p>
        </p:txBody>
      </p:sp>
      <p:sp>
        <p:nvSpPr>
          <p:cNvPr id="9" name="Title 1"/>
          <p:cNvSpPr txBox="1">
            <a:spLocks/>
          </p:cNvSpPr>
          <p:nvPr/>
        </p:nvSpPr>
        <p:spPr>
          <a:xfrm>
            <a:off x="609600" y="4724400"/>
            <a:ext cx="2971800" cy="762000"/>
          </a:xfrm>
          <a:prstGeom prst="rect">
            <a:avLst/>
          </a:prstGeom>
          <a:solidFill>
            <a:srgbClr val="CC0000"/>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j-lt"/>
                <a:ea typeface="+mj-ea"/>
                <a:cs typeface="+mj-cs"/>
              </a:rPr>
              <a:t>OTC Division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7772400" cy="1143000"/>
          </a:xfrm>
        </p:spPr>
        <p:txBody>
          <a:bodyPr>
            <a:noAutofit/>
          </a:bodyPr>
          <a:lstStyle/>
          <a:p>
            <a:pPr algn="l"/>
            <a:r>
              <a:rPr lang="en-US" sz="1800" b="1" dirty="0">
                <a:solidFill>
                  <a:srgbClr val="7030A0"/>
                </a:solidFill>
                <a:latin typeface="Times New Roman" pitchFamily="18" charset="0"/>
                <a:cs typeface="Times New Roman" pitchFamily="18" charset="0"/>
              </a:rPr>
              <a:t>Company Name: </a:t>
            </a:r>
            <a:r>
              <a:rPr lang="en-US" sz="1800" b="1" dirty="0">
                <a:latin typeface="Times New Roman" pitchFamily="18" charset="0"/>
                <a:cs typeface="Times New Roman" pitchFamily="18" charset="0"/>
              </a:rPr>
              <a:t>Bionime Corporation</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Origin: </a:t>
            </a:r>
            <a:r>
              <a:rPr lang="en-US" sz="1800" b="1" dirty="0">
                <a:latin typeface="Times New Roman" pitchFamily="18" charset="0"/>
                <a:cs typeface="Times New Roman" pitchFamily="18" charset="0"/>
              </a:rPr>
              <a:t>Taiwan</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Concerned Products: </a:t>
            </a:r>
            <a:r>
              <a:rPr lang="en-US" sz="1800" b="1" dirty="0">
                <a:latin typeface="Times New Roman" pitchFamily="18" charset="0"/>
                <a:cs typeface="Times New Roman" pitchFamily="18" charset="0"/>
              </a:rPr>
              <a:t>Blood Glucose Monitoring System</a:t>
            </a:r>
            <a:br>
              <a:rPr lang="en-US" sz="1800" b="1"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Distributed by: ABC Biotek (OTC Division) </a:t>
            </a:r>
            <a:endParaRPr lang="en-US" sz="1800" dirty="0">
              <a:solidFill>
                <a:srgbClr val="FF0000"/>
              </a:solidFill>
              <a:latin typeface="Times New Roman" pitchFamily="18" charset="0"/>
              <a:cs typeface="Times New Roman" pitchFamily="18" charset="0"/>
            </a:endParaRPr>
          </a:p>
        </p:txBody>
      </p:sp>
      <p:sp>
        <p:nvSpPr>
          <p:cNvPr id="3" name="Content Placeholder 2"/>
          <p:cNvSpPr>
            <a:spLocks noGrp="1"/>
          </p:cNvSpPr>
          <p:nvPr>
            <p:ph idx="1"/>
          </p:nvPr>
        </p:nvSpPr>
        <p:spPr>
          <a:xfrm>
            <a:off x="609600" y="5989637"/>
            <a:ext cx="8229600" cy="411163"/>
          </a:xfrm>
        </p:spPr>
        <p:txBody>
          <a:bodyPr>
            <a:normAutofit fontScale="92500" lnSpcReduction="10000"/>
          </a:bodyPr>
          <a:lstStyle/>
          <a:p>
            <a:pPr>
              <a:buNone/>
            </a:pPr>
            <a:r>
              <a:rPr lang="en-US" sz="2400" dirty="0"/>
              <a:t>                                                  </a:t>
            </a:r>
            <a:r>
              <a:rPr lang="en-US" sz="2400" b="1" dirty="0">
                <a:latin typeface="Times New Roman" pitchFamily="18" charset="0"/>
                <a:cs typeface="Times New Roman" pitchFamily="18" charset="0"/>
              </a:rPr>
              <a:t>GE Max</a:t>
            </a:r>
          </a:p>
        </p:txBody>
      </p:sp>
      <p:sp>
        <p:nvSpPr>
          <p:cNvPr id="4" name="Footer Placeholder 3"/>
          <p:cNvSpPr>
            <a:spLocks noGrp="1"/>
          </p:cNvSpPr>
          <p:nvPr>
            <p:ph type="ftr" sz="quarter" idx="11"/>
          </p:nvPr>
        </p:nvSpPr>
        <p:spPr/>
        <p:txBody>
          <a:bodyPr/>
          <a:lstStyle/>
          <a:p>
            <a:r>
              <a:rPr lang="en-US" dirty="0"/>
              <a:t>ABC Corporation </a:t>
            </a:r>
          </a:p>
        </p:txBody>
      </p:sp>
      <p:pic>
        <p:nvPicPr>
          <p:cNvPr id="5" name="Picture 4" descr="C:\Users\abc\Desktop\Website design\GE logo.jpg"/>
          <p:cNvPicPr/>
          <p:nvPr/>
        </p:nvPicPr>
        <p:blipFill>
          <a:blip r:embed="rId2" cstate="print"/>
          <a:srcRect/>
          <a:stretch>
            <a:fillRect/>
          </a:stretch>
        </p:blipFill>
        <p:spPr bwMode="auto">
          <a:xfrm>
            <a:off x="7086600" y="228600"/>
            <a:ext cx="1371600" cy="1219200"/>
          </a:xfrm>
          <a:prstGeom prst="rect">
            <a:avLst/>
          </a:prstGeom>
          <a:noFill/>
          <a:ln w="9525">
            <a:noFill/>
            <a:miter lim="800000"/>
            <a:headEnd/>
            <a:tailEnd/>
          </a:ln>
        </p:spPr>
      </p:pic>
      <p:pic>
        <p:nvPicPr>
          <p:cNvPr id="8" name="Picture 7" descr="C:\Users\abc\Desktop\GE Max_90x200cm Poster_page-0001.jpg"/>
          <p:cNvPicPr/>
          <p:nvPr/>
        </p:nvPicPr>
        <p:blipFill>
          <a:blip r:embed="rId3" cstate="print"/>
          <a:srcRect/>
          <a:stretch>
            <a:fillRect/>
          </a:stretch>
        </p:blipFill>
        <p:spPr bwMode="auto">
          <a:xfrm>
            <a:off x="2438400" y="1752600"/>
            <a:ext cx="4191000" cy="4267200"/>
          </a:xfrm>
          <a:prstGeom prst="rect">
            <a:avLst/>
          </a:prstGeom>
          <a:noFill/>
          <a:ln w="9525">
            <a:noFill/>
            <a:miter lim="800000"/>
            <a:headEnd/>
            <a:tailEnd/>
          </a:ln>
        </p:spPr>
      </p:pic>
      <p:sp>
        <p:nvSpPr>
          <p:cNvPr id="2052" name="Rectangle 4"/>
          <p:cNvSpPr>
            <a:spLocks noChangeArrowheads="1"/>
          </p:cNvSpPr>
          <p:nvPr/>
        </p:nvSpPr>
        <p:spPr bwMode="auto">
          <a:xfrm>
            <a:off x="457200" y="3581400"/>
            <a:ext cx="16002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 ISO Certified</a:t>
            </a:r>
            <a:r>
              <a:rPr kumimoji="0" lang="en-US" sz="1200" b="0" i="0" u="none" strike="noStrike" cap="none" normalizeH="0" baseline="0" dirty="0">
                <a:ln>
                  <a:noFill/>
                </a:ln>
                <a:solidFill>
                  <a:srgbClr val="365F91"/>
                </a:solidFill>
                <a:effectLst/>
                <a:latin typeface="Calibri" pitchFamily="34" charset="0"/>
                <a:ea typeface="Calibri" pitchFamily="34" charset="0"/>
                <a:cs typeface="Times New Roman" pitchFamily="18" charset="0"/>
              </a:rPr>
              <a:t>                                                                                                                                               </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 CE Marked</a:t>
            </a:r>
            <a:endParaRPr kumimoji="0" lang="en-US" sz="1050" b="0" i="0" u="none" strike="noStrike" cap="none" normalizeH="0" baseline="0" dirty="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200" b="1" i="0" u="none" strike="noStrike" cap="none" normalizeH="0" baseline="0" dirty="0">
                <a:ln>
                  <a:noFill/>
                </a:ln>
                <a:solidFill>
                  <a:srgbClr val="FF0000"/>
                </a:solidFill>
                <a:effectLst/>
                <a:latin typeface="Calibri" pitchFamily="34" charset="0"/>
                <a:ea typeface="Calibri" pitchFamily="34" charset="0"/>
                <a:cs typeface="Times New Roman" pitchFamily="18" charset="0"/>
              </a:rPr>
              <a:t>* US FDA Approved  </a:t>
            </a:r>
            <a:endParaRPr kumimoji="0" lang="en-US" sz="2800" b="0" i="0" u="none" strike="noStrike" cap="none" normalizeH="0" baseline="0" dirty="0">
              <a:ln>
                <a:noFill/>
              </a:ln>
              <a:solidFill>
                <a:schemeClr val="tx1"/>
              </a:solidFill>
              <a:effectLst/>
              <a:latin typeface="Arial" pitchFamily="34" charset="0"/>
              <a:cs typeface="Arial"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5" name="Picture 4" descr="C:\Users\abc\Desktop\Medical System docs\index.jpg"/>
          <p:cNvPicPr/>
          <p:nvPr/>
        </p:nvPicPr>
        <p:blipFill>
          <a:blip r:embed="rId2"/>
          <a:srcRect/>
          <a:stretch>
            <a:fillRect/>
          </a:stretch>
        </p:blipFill>
        <p:spPr bwMode="auto">
          <a:xfrm>
            <a:off x="7315200" y="152400"/>
            <a:ext cx="1600200" cy="762000"/>
          </a:xfrm>
          <a:prstGeom prst="rect">
            <a:avLst/>
          </a:prstGeom>
          <a:noFill/>
          <a:ln w="9525">
            <a:noFill/>
            <a:miter lim="800000"/>
            <a:headEnd/>
            <a:tailEnd/>
          </a:ln>
        </p:spPr>
      </p:pic>
      <p:sp>
        <p:nvSpPr>
          <p:cNvPr id="6" name="Title 1"/>
          <p:cNvSpPr>
            <a:spLocks noGrp="1"/>
          </p:cNvSpPr>
          <p:nvPr>
            <p:ph type="title"/>
          </p:nvPr>
        </p:nvSpPr>
        <p:spPr>
          <a:xfrm>
            <a:off x="457200" y="609600"/>
            <a:ext cx="7772400" cy="1143000"/>
          </a:xfrm>
        </p:spPr>
        <p:txBody>
          <a:bodyPr>
            <a:noAutofit/>
          </a:bodyPr>
          <a:lstStyle/>
          <a:p>
            <a:pPr algn="l"/>
            <a:r>
              <a:rPr lang="en-US" sz="1800" b="1" dirty="0">
                <a:solidFill>
                  <a:srgbClr val="7030A0"/>
                </a:solidFill>
                <a:latin typeface="Times New Roman" pitchFamily="18" charset="0"/>
                <a:cs typeface="Times New Roman" pitchFamily="18" charset="0"/>
              </a:rPr>
              <a:t>Company Name: </a:t>
            </a:r>
            <a:r>
              <a:rPr lang="en-US" sz="1800" b="1" dirty="0" err="1">
                <a:latin typeface="Times New Roman" pitchFamily="18" charset="0"/>
                <a:cs typeface="Times New Roman" pitchFamily="18" charset="0"/>
              </a:rPr>
              <a:t>Cofoe</a:t>
            </a:r>
            <a:r>
              <a:rPr lang="en-US" sz="1800" b="1" dirty="0">
                <a:latin typeface="Times New Roman" pitchFamily="18" charset="0"/>
                <a:cs typeface="Times New Roman" pitchFamily="18" charset="0"/>
              </a:rPr>
              <a:t> Medical Technology Co., Ltd.</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Origin: </a:t>
            </a:r>
            <a:r>
              <a:rPr lang="en-US" sz="1800" b="1" dirty="0">
                <a:latin typeface="Times New Roman" pitchFamily="18" charset="0"/>
                <a:cs typeface="Times New Roman" pitchFamily="18" charset="0"/>
              </a:rPr>
              <a:t>China</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Concerned Products: </a:t>
            </a:r>
            <a:r>
              <a:rPr lang="en-US" sz="1800" b="1" dirty="0">
                <a:latin typeface="Times New Roman" pitchFamily="18" charset="0"/>
                <a:cs typeface="Times New Roman" pitchFamily="18" charset="0"/>
              </a:rPr>
              <a:t>Blood Glucose Monitoring System</a:t>
            </a:r>
            <a:br>
              <a:rPr lang="en-US" sz="1800" b="1"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Distributed by: ABC Biotek (OTC Division) </a:t>
            </a:r>
            <a:endParaRPr lang="en-US" sz="1800" dirty="0">
              <a:solidFill>
                <a:srgbClr val="FF0000"/>
              </a:solidFill>
              <a:latin typeface="Times New Roman" pitchFamily="18" charset="0"/>
              <a:cs typeface="Times New Roman" pitchFamily="18" charset="0"/>
            </a:endParaRPr>
          </a:p>
        </p:txBody>
      </p:sp>
      <p:pic>
        <p:nvPicPr>
          <p:cNvPr id="7" name="Content Placeholder 6" descr="C:\Users\abc\Desktop\Cofoe-Medical-Equipment-Active-Easy-Blood-Glucose-Test-Strip-Digital-Glucometer-Household-Blood-Glucose-Meter.jpg"/>
          <p:cNvPicPr>
            <a:picLocks noGrp="1"/>
          </p:cNvPicPr>
          <p:nvPr>
            <p:ph idx="1"/>
          </p:nvPr>
        </p:nvPicPr>
        <p:blipFill>
          <a:blip r:embed="rId3"/>
          <a:srcRect/>
          <a:stretch>
            <a:fillRect/>
          </a:stretch>
        </p:blipFill>
        <p:spPr bwMode="auto">
          <a:xfrm>
            <a:off x="2209800" y="1752600"/>
            <a:ext cx="4648200" cy="4191000"/>
          </a:xfrm>
          <a:prstGeom prst="rect">
            <a:avLst/>
          </a:prstGeom>
          <a:noFill/>
          <a:ln w="9525">
            <a:noFill/>
            <a:miter lim="800000"/>
            <a:headEnd/>
            <a:tailEnd/>
          </a:ln>
        </p:spPr>
      </p:pic>
      <p:sp>
        <p:nvSpPr>
          <p:cNvPr id="8" name="Content Placeholder 2"/>
          <p:cNvSpPr txBox="1">
            <a:spLocks/>
          </p:cNvSpPr>
          <p:nvPr/>
        </p:nvSpPr>
        <p:spPr>
          <a:xfrm>
            <a:off x="609600" y="5989637"/>
            <a:ext cx="8229600" cy="411163"/>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a:t>
            </a:r>
            <a:r>
              <a:rPr lang="en-US" sz="2400" b="1" dirty="0">
                <a:latin typeface="Times New Roman" pitchFamily="18" charset="0"/>
                <a:cs typeface="Times New Roman" pitchFamily="18" charset="0"/>
              </a:rPr>
              <a:t>KF- A03-C/ KF-A10-C</a:t>
            </a:r>
            <a:endParaRPr kumimoji="0" lang="en-US"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95400"/>
            <a:ext cx="8229600" cy="1143000"/>
          </a:xfrm>
        </p:spPr>
        <p:txBody>
          <a:bodyPr>
            <a:noAutofit/>
          </a:bodyPr>
          <a:lstStyle/>
          <a:p>
            <a:pPr algn="l"/>
            <a:r>
              <a:rPr lang="en-US" sz="1800" b="1" dirty="0">
                <a:solidFill>
                  <a:srgbClr val="7030A0"/>
                </a:solidFill>
                <a:latin typeface="Times New Roman" pitchFamily="18" charset="0"/>
                <a:cs typeface="Times New Roman" pitchFamily="18" charset="0"/>
              </a:rPr>
              <a:t>Company Name: </a:t>
            </a:r>
            <a:r>
              <a:rPr lang="en-US" sz="1800" b="1" dirty="0">
                <a:latin typeface="Times New Roman" pitchFamily="18" charset="0"/>
                <a:cs typeface="Times New Roman" pitchFamily="18" charset="0"/>
              </a:rPr>
              <a:t>Asturias International </a:t>
            </a:r>
            <a:r>
              <a:rPr lang="en-US" sz="1800" b="1" dirty="0" err="1">
                <a:latin typeface="Times New Roman" pitchFamily="18" charset="0"/>
                <a:cs typeface="Times New Roman" pitchFamily="18" charset="0"/>
              </a:rPr>
              <a:t>Pte.</a:t>
            </a:r>
            <a:r>
              <a:rPr lang="en-US" sz="1800" b="1" dirty="0">
                <a:latin typeface="Times New Roman" pitchFamily="18" charset="0"/>
                <a:cs typeface="Times New Roman" pitchFamily="18" charset="0"/>
              </a:rPr>
              <a:t> Ltd. </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Origin: </a:t>
            </a:r>
            <a:r>
              <a:rPr lang="en-US" sz="1800" b="1" dirty="0">
                <a:latin typeface="Times New Roman" pitchFamily="18" charset="0"/>
                <a:cs typeface="Times New Roman" pitchFamily="18" charset="0"/>
              </a:rPr>
              <a:t>Singapore </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Concerned Products: </a:t>
            </a:r>
            <a:r>
              <a:rPr lang="en-US" sz="1800" b="1" dirty="0">
                <a:latin typeface="Times New Roman" pitchFamily="18" charset="0"/>
                <a:cs typeface="Times New Roman" pitchFamily="18" charset="0"/>
              </a:rPr>
              <a:t>Blood Pressure Monitoring System</a:t>
            </a:r>
            <a:br>
              <a:rPr lang="en-US" sz="1800" b="1"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Distributed by: ABC Biotek (OTC Division)  </a:t>
            </a:r>
            <a:endParaRPr lang="en-US" sz="18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a:t>ABC Corporation </a:t>
            </a:r>
          </a:p>
        </p:txBody>
      </p:sp>
      <p:pic>
        <p:nvPicPr>
          <p:cNvPr id="2050" name="Picture 2" descr="C:\Users\abc\Desktop\ryujfgh.JPG"/>
          <p:cNvPicPr>
            <a:picLocks noChangeAspect="1" noChangeArrowheads="1"/>
          </p:cNvPicPr>
          <p:nvPr/>
        </p:nvPicPr>
        <p:blipFill>
          <a:blip r:embed="rId2"/>
          <a:srcRect/>
          <a:stretch>
            <a:fillRect/>
          </a:stretch>
        </p:blipFill>
        <p:spPr bwMode="auto">
          <a:xfrm>
            <a:off x="2743200" y="2514600"/>
            <a:ext cx="3138487" cy="3283426"/>
          </a:xfrm>
          <a:prstGeom prst="rect">
            <a:avLst/>
          </a:prstGeom>
          <a:noFill/>
        </p:spPr>
      </p:pic>
      <p:pic>
        <p:nvPicPr>
          <p:cNvPr id="2051" name="Picture 3" descr="C:\Users\abc\Desktop\asturious.JPG"/>
          <p:cNvPicPr>
            <a:picLocks noChangeAspect="1" noChangeArrowheads="1"/>
          </p:cNvPicPr>
          <p:nvPr/>
        </p:nvPicPr>
        <p:blipFill>
          <a:blip r:embed="rId3" cstate="print"/>
          <a:srcRect/>
          <a:stretch>
            <a:fillRect/>
          </a:stretch>
        </p:blipFill>
        <p:spPr bwMode="auto">
          <a:xfrm>
            <a:off x="6096001" y="304800"/>
            <a:ext cx="2286000" cy="710798"/>
          </a:xfrm>
          <a:prstGeom prst="rect">
            <a:avLst/>
          </a:prstGeom>
          <a:noFill/>
        </p:spPr>
      </p:pic>
      <p:sp>
        <p:nvSpPr>
          <p:cNvPr id="6" name="Title 1"/>
          <p:cNvSpPr txBox="1">
            <a:spLocks/>
          </p:cNvSpPr>
          <p:nvPr/>
        </p:nvSpPr>
        <p:spPr>
          <a:xfrm>
            <a:off x="3276600" y="5791200"/>
            <a:ext cx="2438400" cy="533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latin typeface="+mj-lt"/>
                <a:ea typeface="+mj-ea"/>
                <a:cs typeface="+mj-cs"/>
              </a:rPr>
              <a:t>S</a:t>
            </a:r>
            <a:r>
              <a:rPr lang="en-US" b="1" dirty="0">
                <a:latin typeface="Times New Roman" pitchFamily="18" charset="0"/>
                <a:ea typeface="+mj-ea"/>
                <a:cs typeface="Times New Roman" pitchFamily="18" charset="0"/>
              </a:rPr>
              <a:t>G-MAX</a:t>
            </a:r>
            <a:endParaRPr kumimoji="0" lang="en-US" sz="1800" b="0" i="0" u="none" strike="noStrike" kern="1200" cap="none" spc="0" normalizeH="0" baseline="0" noProof="0" dirty="0">
              <a:ln>
                <a:noFill/>
              </a:ln>
              <a:effectLst/>
              <a:uLnTx/>
              <a:uFillTx/>
              <a:latin typeface="Times New Roman" pitchFamily="18" charset="0"/>
              <a:ea typeface="+mj-ea"/>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5" name="Picture 4" descr="C:\Users\abc\Desktop\Medical System docs\index.jpg"/>
          <p:cNvPicPr/>
          <p:nvPr/>
        </p:nvPicPr>
        <p:blipFill>
          <a:blip r:embed="rId2"/>
          <a:srcRect/>
          <a:stretch>
            <a:fillRect/>
          </a:stretch>
        </p:blipFill>
        <p:spPr bwMode="auto">
          <a:xfrm>
            <a:off x="7315200" y="152400"/>
            <a:ext cx="1600200" cy="762000"/>
          </a:xfrm>
          <a:prstGeom prst="rect">
            <a:avLst/>
          </a:prstGeom>
          <a:noFill/>
          <a:ln w="9525">
            <a:noFill/>
            <a:miter lim="800000"/>
            <a:headEnd/>
            <a:tailEnd/>
          </a:ln>
        </p:spPr>
      </p:pic>
      <p:sp>
        <p:nvSpPr>
          <p:cNvPr id="6" name="Title 1"/>
          <p:cNvSpPr>
            <a:spLocks noGrp="1"/>
          </p:cNvSpPr>
          <p:nvPr>
            <p:ph type="title"/>
          </p:nvPr>
        </p:nvSpPr>
        <p:spPr>
          <a:xfrm>
            <a:off x="457200" y="609600"/>
            <a:ext cx="7772400" cy="1143000"/>
          </a:xfrm>
        </p:spPr>
        <p:txBody>
          <a:bodyPr>
            <a:noAutofit/>
          </a:bodyPr>
          <a:lstStyle/>
          <a:p>
            <a:pPr algn="l"/>
            <a:r>
              <a:rPr lang="en-US" sz="1800" b="1" dirty="0">
                <a:solidFill>
                  <a:srgbClr val="7030A0"/>
                </a:solidFill>
                <a:latin typeface="Times New Roman" pitchFamily="18" charset="0"/>
                <a:cs typeface="Times New Roman" pitchFamily="18" charset="0"/>
              </a:rPr>
              <a:t>Company Name: </a:t>
            </a:r>
            <a:r>
              <a:rPr lang="en-US" sz="1800" b="1" dirty="0" err="1">
                <a:latin typeface="Times New Roman" pitchFamily="18" charset="0"/>
                <a:cs typeface="Times New Roman" pitchFamily="18" charset="0"/>
              </a:rPr>
              <a:t>Cofoe</a:t>
            </a:r>
            <a:r>
              <a:rPr lang="en-US" sz="1800" b="1" dirty="0">
                <a:latin typeface="Times New Roman" pitchFamily="18" charset="0"/>
                <a:cs typeface="Times New Roman" pitchFamily="18" charset="0"/>
              </a:rPr>
              <a:t> Medical Technology Co., Ltd.</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Origin: </a:t>
            </a:r>
            <a:r>
              <a:rPr lang="en-US" sz="1800" b="1" dirty="0">
                <a:latin typeface="Times New Roman" pitchFamily="18" charset="0"/>
                <a:cs typeface="Times New Roman" pitchFamily="18" charset="0"/>
              </a:rPr>
              <a:t>China</a:t>
            </a:r>
            <a:br>
              <a:rPr lang="en-US" sz="1800" dirty="0">
                <a:latin typeface="Times New Roman" pitchFamily="18" charset="0"/>
                <a:cs typeface="Times New Roman" pitchFamily="18" charset="0"/>
              </a:rPr>
            </a:br>
            <a:r>
              <a:rPr lang="en-US" sz="1800" b="1" dirty="0">
                <a:solidFill>
                  <a:srgbClr val="7030A0"/>
                </a:solidFill>
                <a:latin typeface="Times New Roman" pitchFamily="18" charset="0"/>
                <a:cs typeface="Times New Roman" pitchFamily="18" charset="0"/>
              </a:rPr>
              <a:t>Concerned Products: </a:t>
            </a:r>
            <a:r>
              <a:rPr lang="en-US" sz="1800" b="1" dirty="0">
                <a:latin typeface="Times New Roman" pitchFamily="18" charset="0"/>
                <a:cs typeface="Times New Roman" pitchFamily="18" charset="0"/>
              </a:rPr>
              <a:t>Blood Pressure Monitoring System</a:t>
            </a:r>
            <a:br>
              <a:rPr lang="en-US" sz="1800" b="1" dirty="0">
                <a:latin typeface="Times New Roman" pitchFamily="18" charset="0"/>
                <a:cs typeface="Times New Roman" pitchFamily="18" charset="0"/>
              </a:rPr>
            </a:br>
            <a:r>
              <a:rPr lang="en-US" sz="1800" b="1" dirty="0">
                <a:solidFill>
                  <a:srgbClr val="FF0000"/>
                </a:solidFill>
                <a:latin typeface="Times New Roman" pitchFamily="18" charset="0"/>
                <a:cs typeface="Times New Roman" pitchFamily="18" charset="0"/>
              </a:rPr>
              <a:t>Distributed by: ABC Biotek (OTC Division) </a:t>
            </a:r>
            <a:endParaRPr lang="en-US" sz="1800" dirty="0">
              <a:solidFill>
                <a:srgbClr val="FF0000"/>
              </a:solidFill>
              <a:latin typeface="Times New Roman" pitchFamily="18" charset="0"/>
              <a:cs typeface="Times New Roman" pitchFamily="18" charset="0"/>
            </a:endParaRPr>
          </a:p>
        </p:txBody>
      </p:sp>
      <p:pic>
        <p:nvPicPr>
          <p:cNvPr id="7" name="Picture 6" descr="C:\Users\abc\Desktop\b938ec15d11da540043ec81a2a2fc8f7.jpg"/>
          <p:cNvPicPr/>
          <p:nvPr/>
        </p:nvPicPr>
        <p:blipFill>
          <a:blip r:embed="rId3"/>
          <a:srcRect/>
          <a:stretch>
            <a:fillRect/>
          </a:stretch>
        </p:blipFill>
        <p:spPr bwMode="auto">
          <a:xfrm>
            <a:off x="2133600" y="1828800"/>
            <a:ext cx="4490963" cy="4001359"/>
          </a:xfrm>
          <a:prstGeom prst="rect">
            <a:avLst/>
          </a:prstGeom>
          <a:noFill/>
          <a:ln w="9525">
            <a:noFill/>
            <a:miter lim="800000"/>
            <a:headEnd/>
            <a:tailEnd/>
          </a:ln>
        </p:spPr>
      </p:pic>
      <p:sp>
        <p:nvSpPr>
          <p:cNvPr id="8" name="Content Placeholder 2"/>
          <p:cNvSpPr txBox="1">
            <a:spLocks/>
          </p:cNvSpPr>
          <p:nvPr/>
        </p:nvSpPr>
        <p:spPr>
          <a:xfrm>
            <a:off x="609600" y="5989637"/>
            <a:ext cx="8229600" cy="411163"/>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400" b="0" i="0" u="none" strike="noStrike" kern="1200" cap="none" spc="0" normalizeH="0" baseline="0" noProof="0" dirty="0">
                <a:ln>
                  <a:noFill/>
                </a:ln>
                <a:solidFill>
                  <a:schemeClr val="tx1"/>
                </a:solidFill>
                <a:effectLst/>
                <a:uLnTx/>
                <a:uFillTx/>
                <a:latin typeface="+mn-lt"/>
                <a:ea typeface="+mn-ea"/>
                <a:cs typeface="+mn-cs"/>
              </a:rPr>
              <a:t>                                                 </a:t>
            </a:r>
            <a:r>
              <a:rPr kumimoji="0" lang="en-US" sz="2400" b="1"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KF-65A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4113" name="Picture 17" descr="C:\Users\abc\Desktop\solus-braided-coated-polyglycolic-acid-suture.jpg"/>
          <p:cNvPicPr>
            <a:picLocks noChangeAspect="1" noChangeArrowheads="1"/>
          </p:cNvPicPr>
          <p:nvPr/>
        </p:nvPicPr>
        <p:blipFill>
          <a:blip r:embed="rId2"/>
          <a:srcRect/>
          <a:stretch>
            <a:fillRect/>
          </a:stretch>
        </p:blipFill>
        <p:spPr bwMode="auto">
          <a:xfrm>
            <a:off x="685800" y="2209800"/>
            <a:ext cx="3429001" cy="3429000"/>
          </a:xfrm>
          <a:prstGeom prst="rect">
            <a:avLst/>
          </a:prstGeom>
          <a:noFill/>
        </p:spPr>
      </p:pic>
      <p:pic>
        <p:nvPicPr>
          <p:cNvPr id="4114" name="Picture 18" descr="C:\Users\abc\Desktop\610209.jpeg"/>
          <p:cNvPicPr>
            <a:picLocks noChangeAspect="1" noChangeArrowheads="1"/>
          </p:cNvPicPr>
          <p:nvPr/>
        </p:nvPicPr>
        <p:blipFill>
          <a:blip r:embed="rId3"/>
          <a:srcRect/>
          <a:stretch>
            <a:fillRect/>
          </a:stretch>
        </p:blipFill>
        <p:spPr bwMode="auto">
          <a:xfrm>
            <a:off x="4419600" y="2514600"/>
            <a:ext cx="4333875" cy="2819400"/>
          </a:xfrm>
          <a:prstGeom prst="rect">
            <a:avLst/>
          </a:prstGeom>
          <a:noFill/>
        </p:spPr>
      </p:pic>
      <p:pic>
        <p:nvPicPr>
          <p:cNvPr id="22" name="Picture 2" descr="C:\Users\abc\Desktop\lotus logo.jpg"/>
          <p:cNvPicPr>
            <a:picLocks noChangeAspect="1" noChangeArrowheads="1"/>
          </p:cNvPicPr>
          <p:nvPr/>
        </p:nvPicPr>
        <p:blipFill>
          <a:blip r:embed="rId4"/>
          <a:srcRect/>
          <a:stretch>
            <a:fillRect/>
          </a:stretch>
        </p:blipFill>
        <p:spPr bwMode="auto">
          <a:xfrm>
            <a:off x="6629400" y="228600"/>
            <a:ext cx="1984702" cy="838200"/>
          </a:xfrm>
          <a:prstGeom prst="rect">
            <a:avLst/>
          </a:prstGeom>
          <a:noFill/>
        </p:spPr>
      </p:pic>
      <p:sp>
        <p:nvSpPr>
          <p:cNvPr id="24" name="Rectangle 23"/>
          <p:cNvSpPr/>
          <p:nvPr/>
        </p:nvSpPr>
        <p:spPr>
          <a:xfrm>
            <a:off x="304800" y="838200"/>
            <a:ext cx="8610600" cy="1446550"/>
          </a:xfrm>
          <a:prstGeom prst="rect">
            <a:avLst/>
          </a:prstGeom>
        </p:spPr>
        <p:txBody>
          <a:bodyPr wrap="square">
            <a:spAutoFit/>
          </a:bodyPr>
          <a:lstStyle/>
          <a:p>
            <a:r>
              <a:rPr lang="en-US" b="1" dirty="0">
                <a:solidFill>
                  <a:srgbClr val="7030A0"/>
                </a:solidFill>
                <a:latin typeface="Times New Roman" pitchFamily="18" charset="0"/>
                <a:cs typeface="Times New Roman" pitchFamily="18" charset="0"/>
              </a:rPr>
              <a:t>Company Name: </a:t>
            </a:r>
            <a:r>
              <a:rPr lang="en-US" b="1" dirty="0">
                <a:latin typeface="Times New Roman" pitchFamily="18" charset="0"/>
                <a:cs typeface="Times New Roman" pitchFamily="18" charset="0"/>
              </a:rPr>
              <a:t>Lotus </a:t>
            </a:r>
            <a:r>
              <a:rPr lang="en-US" b="1" dirty="0" err="1">
                <a:latin typeface="Times New Roman" pitchFamily="18" charset="0"/>
                <a:cs typeface="Times New Roman" pitchFamily="18" charset="0"/>
              </a:rPr>
              <a:t>Surgicals</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Pvt.Ltd</a:t>
            </a:r>
            <a:r>
              <a:rPr lang="en-US" b="1" dirty="0">
                <a:latin typeface="Times New Roman" pitchFamily="18" charset="0"/>
                <a:cs typeface="Times New Roman" pitchFamily="18" charset="0"/>
              </a:rPr>
              <a:t>. </a:t>
            </a:r>
            <a:br>
              <a:rPr lang="en-US" dirty="0">
                <a:latin typeface="Times New Roman" pitchFamily="18" charset="0"/>
                <a:cs typeface="Times New Roman" pitchFamily="18" charset="0"/>
              </a:rPr>
            </a:br>
            <a:r>
              <a:rPr lang="en-US" b="1" dirty="0">
                <a:solidFill>
                  <a:srgbClr val="7030A0"/>
                </a:solidFill>
                <a:latin typeface="Times New Roman" pitchFamily="18" charset="0"/>
                <a:cs typeface="Times New Roman" pitchFamily="18" charset="0"/>
              </a:rPr>
              <a:t>Origin: </a:t>
            </a:r>
            <a:r>
              <a:rPr lang="en-US" b="1" dirty="0">
                <a:latin typeface="Times New Roman" pitchFamily="18" charset="0"/>
                <a:cs typeface="Times New Roman" pitchFamily="18" charset="0"/>
              </a:rPr>
              <a:t>India</a:t>
            </a:r>
            <a:br>
              <a:rPr lang="en-US" dirty="0">
                <a:latin typeface="Times New Roman" pitchFamily="18" charset="0"/>
                <a:cs typeface="Times New Roman" pitchFamily="18" charset="0"/>
              </a:rPr>
            </a:br>
            <a:r>
              <a:rPr lang="en-US" b="1" dirty="0">
                <a:solidFill>
                  <a:srgbClr val="7030A0"/>
                </a:solidFill>
                <a:latin typeface="Times New Roman" pitchFamily="18" charset="0"/>
                <a:cs typeface="Times New Roman" pitchFamily="18" charset="0"/>
              </a:rPr>
              <a:t>Concerned Products:   </a:t>
            </a:r>
            <a:r>
              <a:rPr lang="en-US" sz="1600" dirty="0">
                <a:latin typeface="Times New Roman" pitchFamily="18" charset="0"/>
                <a:cs typeface="Times New Roman" pitchFamily="18" charset="0"/>
              </a:rPr>
              <a:t>Absorbable and Non-absorbable, Braided and Monofilament  </a:t>
            </a:r>
          </a:p>
          <a:p>
            <a:r>
              <a:rPr lang="en-US" sz="1600" dirty="0">
                <a:latin typeface="Times New Roman" pitchFamily="18" charset="0"/>
                <a:cs typeface="Times New Roman" pitchFamily="18" charset="0"/>
              </a:rPr>
              <a:t>                                             Sutures, Surgical Mesh, Clips and Appliers, Surgical Staplers, Surgical kits </a:t>
            </a:r>
          </a:p>
          <a:p>
            <a:r>
              <a:rPr lang="en-US" sz="1600" dirty="0">
                <a:latin typeface="Times New Roman" pitchFamily="18" charset="0"/>
                <a:cs typeface="Times New Roman" pitchFamily="18" charset="0"/>
              </a:rPr>
              <a:t> </a:t>
            </a:r>
            <a:r>
              <a:rPr lang="en-US" b="1" dirty="0">
                <a:solidFill>
                  <a:srgbClr val="FF0000"/>
                </a:solidFill>
                <a:latin typeface="Times New Roman" pitchFamily="18" charset="0"/>
                <a:cs typeface="Times New Roman" pitchFamily="18" charset="0"/>
              </a:rPr>
              <a:t>Distributed by: ABC Biotek (Surgical Division) </a:t>
            </a:r>
            <a:endParaRPr lang="en-US"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1026" name="Picture 2" descr="C:\Users\abc\Downloads\IMG-20220729-WA0001.jpg"/>
          <p:cNvPicPr>
            <a:picLocks noGrp="1" noChangeAspect="1" noChangeArrowheads="1"/>
          </p:cNvPicPr>
          <p:nvPr>
            <p:ph idx="1"/>
          </p:nvPr>
        </p:nvPicPr>
        <p:blipFill>
          <a:blip r:embed="rId2"/>
          <a:srcRect/>
          <a:stretch>
            <a:fillRect/>
          </a:stretch>
        </p:blipFill>
        <p:spPr bwMode="auto">
          <a:xfrm>
            <a:off x="381000" y="2514600"/>
            <a:ext cx="3867697" cy="2743200"/>
          </a:xfrm>
          <a:prstGeom prst="rect">
            <a:avLst/>
          </a:prstGeom>
          <a:noFill/>
        </p:spPr>
      </p:pic>
      <p:pic>
        <p:nvPicPr>
          <p:cNvPr id="8" name="Picture 7" descr="C:\Users\abc\Downloads\IMG-20220729-WA0000.jpg"/>
          <p:cNvPicPr/>
          <p:nvPr/>
        </p:nvPicPr>
        <p:blipFill>
          <a:blip r:embed="rId3"/>
          <a:srcRect/>
          <a:stretch>
            <a:fillRect/>
          </a:stretch>
        </p:blipFill>
        <p:spPr bwMode="auto">
          <a:xfrm>
            <a:off x="4876800" y="2362200"/>
            <a:ext cx="3962400" cy="2971800"/>
          </a:xfrm>
          <a:prstGeom prst="rect">
            <a:avLst/>
          </a:prstGeom>
          <a:noFill/>
          <a:ln w="9525">
            <a:noFill/>
            <a:miter lim="800000"/>
            <a:headEnd/>
            <a:tailEnd/>
          </a:ln>
        </p:spPr>
      </p:pic>
      <p:sp>
        <p:nvSpPr>
          <p:cNvPr id="9" name="Title 8"/>
          <p:cNvSpPr>
            <a:spLocks noGrp="1"/>
          </p:cNvSpPr>
          <p:nvPr>
            <p:ph type="title"/>
          </p:nvPr>
        </p:nvSpPr>
        <p:spPr>
          <a:xfrm>
            <a:off x="381000" y="609600"/>
            <a:ext cx="8534400" cy="707886"/>
          </a:xfrm>
          <a:prstGeom prst="rect">
            <a:avLst/>
          </a:prstGeom>
        </p:spPr>
        <p:txBody>
          <a:bodyPr wrap="square">
            <a:spAutoFit/>
          </a:bodyPr>
          <a:lstStyle/>
          <a:p>
            <a:pPr algn="l"/>
            <a:r>
              <a:rPr lang="en-US" sz="2000" b="1" dirty="0">
                <a:latin typeface="Times New Roman" pitchFamily="18" charset="0"/>
                <a:cs typeface="Times New Roman" pitchFamily="18" charset="0"/>
              </a:rPr>
              <a:t>Disposable Hand Gloves </a:t>
            </a:r>
            <a:br>
              <a:rPr lang="en-US" sz="2000" b="1" dirty="0">
                <a:solidFill>
                  <a:srgbClr val="7030A0"/>
                </a:solidFill>
                <a:latin typeface="Times New Roman" pitchFamily="18" charset="0"/>
                <a:cs typeface="Times New Roman" pitchFamily="18" charset="0"/>
              </a:rPr>
            </a:br>
            <a:r>
              <a:rPr lang="en-US" sz="2000" b="1" dirty="0">
                <a:solidFill>
                  <a:srgbClr val="FF0000"/>
                </a:solidFill>
                <a:latin typeface="Times New Roman" pitchFamily="18" charset="0"/>
                <a:cs typeface="Times New Roman" pitchFamily="18" charset="0"/>
              </a:rPr>
              <a:t>Distributed by: ABC Biotek (Surgical Division) </a:t>
            </a:r>
            <a:endParaRPr lang="en-US" sz="2000" dirty="0">
              <a:latin typeface="Times New Roman" pitchFamily="18" charset="0"/>
              <a:cs typeface="Times New Roman" pitchFamily="18"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19400"/>
            <a:ext cx="8229600" cy="1143000"/>
          </a:xfrm>
        </p:spPr>
        <p:txBody>
          <a:bodyPr/>
          <a:lstStyle/>
          <a:p>
            <a:r>
              <a:rPr lang="en-US" b="1" dirty="0">
                <a:ln w="10541" cmpd="sng">
                  <a:solidFill>
                    <a:schemeClr val="accent1">
                      <a:shade val="88000"/>
                      <a:satMod val="110000"/>
                    </a:schemeClr>
                  </a:solidFill>
                  <a:prstDash val="solid"/>
                </a:ln>
                <a:solidFill>
                  <a:srgbClr val="1B1EA5"/>
                </a:solidFill>
              </a:rPr>
              <a:t>REPRESENTS</a:t>
            </a:r>
            <a:endParaRPr lang="en-US" dirty="0">
              <a:solidFill>
                <a:srgbClr val="1B1EA5"/>
              </a:solidFill>
            </a:endParaRPr>
          </a:p>
        </p:txBody>
      </p:sp>
      <p:sp>
        <p:nvSpPr>
          <p:cNvPr id="4" name="Footer Placeholder 3"/>
          <p:cNvSpPr>
            <a:spLocks noGrp="1"/>
          </p:cNvSpPr>
          <p:nvPr>
            <p:ph type="ftr" sz="quarter" idx="11"/>
          </p:nvPr>
        </p:nvSpPr>
        <p:spPr/>
        <p:txBody>
          <a:bodyPr/>
          <a:lstStyle/>
          <a:p>
            <a:r>
              <a:rPr lang="en-US"/>
              <a:t>ABC Corporation </a:t>
            </a:r>
          </a:p>
        </p:txBody>
      </p:sp>
      <p:pic>
        <p:nvPicPr>
          <p:cNvPr id="6" name="Picture 5" descr="D:\ABC Logo\medical_system.png.png"/>
          <p:cNvPicPr/>
          <p:nvPr/>
        </p:nvPicPr>
        <p:blipFill>
          <a:blip r:embed="rId2" cstate="print"/>
          <a:srcRect/>
          <a:stretch>
            <a:fillRect/>
          </a:stretch>
        </p:blipFill>
        <p:spPr bwMode="auto">
          <a:xfrm>
            <a:off x="2514600" y="457200"/>
            <a:ext cx="4038600" cy="2286000"/>
          </a:xfrm>
          <a:prstGeom prst="rect">
            <a:avLst/>
          </a:prstGeom>
          <a:noFill/>
          <a:ln w="9525">
            <a:noFill/>
            <a:miter lim="800000"/>
            <a:headEnd/>
            <a:tailEnd/>
          </a:ln>
        </p:spPr>
      </p:pic>
      <p:sp>
        <p:nvSpPr>
          <p:cNvPr id="8" name="Title 1"/>
          <p:cNvSpPr txBox="1">
            <a:spLocks/>
          </p:cNvSpPr>
          <p:nvPr/>
        </p:nvSpPr>
        <p:spPr>
          <a:xfrm>
            <a:off x="685800" y="4724400"/>
            <a:ext cx="2971800" cy="762000"/>
          </a:xfrm>
          <a:prstGeom prst="rect">
            <a:avLst/>
          </a:prstGeom>
          <a:solidFill>
            <a:srgbClr val="CC0000"/>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mj-lt"/>
                <a:ea typeface="+mj-ea"/>
                <a:cs typeface="+mj-cs"/>
              </a:rPr>
              <a:t>Imaging Division</a:t>
            </a:r>
          </a:p>
        </p:txBody>
      </p:sp>
      <p:sp>
        <p:nvSpPr>
          <p:cNvPr id="9" name="Title 1"/>
          <p:cNvSpPr txBox="1">
            <a:spLocks/>
          </p:cNvSpPr>
          <p:nvPr/>
        </p:nvSpPr>
        <p:spPr>
          <a:xfrm>
            <a:off x="5257800" y="4724400"/>
            <a:ext cx="2971800" cy="762000"/>
          </a:xfrm>
          <a:prstGeom prst="rect">
            <a:avLst/>
          </a:prstGeom>
          <a:solidFill>
            <a:srgbClr val="CC0000"/>
          </a:solidFill>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3200" b="1" dirty="0">
                <a:solidFill>
                  <a:schemeClr val="bg1"/>
                </a:solidFill>
                <a:latin typeface="+mj-lt"/>
                <a:ea typeface="+mj-ea"/>
                <a:cs typeface="+mj-cs"/>
              </a:rPr>
              <a:t>Medical Division </a:t>
            </a:r>
            <a:endParaRPr kumimoji="0" lang="en-US" sz="3200" b="1"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5000"/>
            <a:lum/>
          </a:blip>
          <a:srcRect/>
          <a:stretch>
            <a:fillRect l="1000" t="18000" r="-15000" b="18000"/>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0" y="6492875"/>
            <a:ext cx="2895600" cy="365125"/>
          </a:xfrm>
        </p:spPr>
        <p:txBody>
          <a:bodyPr/>
          <a:lstStyle/>
          <a:p>
            <a:r>
              <a:rPr lang="en-US"/>
              <a:t>ABC Corporation </a:t>
            </a:r>
          </a:p>
        </p:txBody>
      </p:sp>
      <p:pic>
        <p:nvPicPr>
          <p:cNvPr id="1026" name="Picture 2" descr="C:\Users\abc\Desktop\Medical System docs\chison logo.jpg"/>
          <p:cNvPicPr>
            <a:picLocks noChangeAspect="1" noChangeArrowheads="1"/>
          </p:cNvPicPr>
          <p:nvPr/>
        </p:nvPicPr>
        <p:blipFill>
          <a:blip r:embed="rId2"/>
          <a:srcRect/>
          <a:stretch>
            <a:fillRect/>
          </a:stretch>
        </p:blipFill>
        <p:spPr bwMode="auto">
          <a:xfrm>
            <a:off x="3124200" y="152400"/>
            <a:ext cx="2879651" cy="990600"/>
          </a:xfrm>
          <a:prstGeom prst="rect">
            <a:avLst/>
          </a:prstGeom>
          <a:noFill/>
        </p:spPr>
      </p:pic>
      <p:sp>
        <p:nvSpPr>
          <p:cNvPr id="6" name="Rectangle 5"/>
          <p:cNvSpPr/>
          <p:nvPr/>
        </p:nvSpPr>
        <p:spPr>
          <a:xfrm>
            <a:off x="304800" y="1220450"/>
            <a:ext cx="8610600" cy="1200329"/>
          </a:xfrm>
          <a:prstGeom prst="rect">
            <a:avLst/>
          </a:prstGeom>
        </p:spPr>
        <p:txBody>
          <a:bodyPr wrap="square">
            <a:spAutoFit/>
          </a:bodyPr>
          <a:lstStyle/>
          <a:p>
            <a:r>
              <a:rPr lang="en-US" b="1" dirty="0">
                <a:solidFill>
                  <a:srgbClr val="0070C0"/>
                </a:solidFill>
                <a:latin typeface="Times New Roman" pitchFamily="18" charset="0"/>
                <a:cs typeface="Times New Roman" pitchFamily="18" charset="0"/>
              </a:rPr>
              <a:t>Company Name: </a:t>
            </a:r>
            <a:r>
              <a:rPr lang="en-US" b="1" dirty="0">
                <a:latin typeface="Times New Roman" pitchFamily="18" charset="0"/>
                <a:cs typeface="Times New Roman" pitchFamily="18" charset="0"/>
              </a:rPr>
              <a:t>CHISON Medical Technologies Co., Ltd.</a:t>
            </a:r>
            <a:br>
              <a:rPr lang="en-US" dirty="0">
                <a:latin typeface="Times New Roman" pitchFamily="18" charset="0"/>
                <a:cs typeface="Times New Roman" pitchFamily="18" charset="0"/>
              </a:rPr>
            </a:br>
            <a:r>
              <a:rPr lang="en-US" b="1" dirty="0">
                <a:solidFill>
                  <a:srgbClr val="0070C0"/>
                </a:solidFill>
                <a:latin typeface="Times New Roman" pitchFamily="18" charset="0"/>
                <a:cs typeface="Times New Roman" pitchFamily="18" charset="0"/>
              </a:rPr>
              <a:t>Origin: </a:t>
            </a:r>
            <a:r>
              <a:rPr lang="en-US" b="1" dirty="0">
                <a:latin typeface="Times New Roman" pitchFamily="18" charset="0"/>
                <a:cs typeface="Times New Roman" pitchFamily="18" charset="0"/>
              </a:rPr>
              <a:t>China</a:t>
            </a:r>
            <a:r>
              <a:rPr lang="en-US" b="1" dirty="0">
                <a:solidFill>
                  <a:srgbClr val="7030A0"/>
                </a:solidFill>
                <a:latin typeface="Times New Roman" pitchFamily="18" charset="0"/>
                <a:cs typeface="Times New Roman" pitchFamily="18" charset="0"/>
              </a:rPr>
              <a:t> </a:t>
            </a:r>
            <a:br>
              <a:rPr lang="en-US" dirty="0">
                <a:latin typeface="Times New Roman" pitchFamily="18" charset="0"/>
                <a:cs typeface="Times New Roman" pitchFamily="18" charset="0"/>
              </a:rPr>
            </a:br>
            <a:r>
              <a:rPr lang="en-US" b="1" dirty="0">
                <a:solidFill>
                  <a:srgbClr val="0070C0"/>
                </a:solidFill>
                <a:latin typeface="Times New Roman" pitchFamily="18" charset="0"/>
                <a:cs typeface="Times New Roman" pitchFamily="18" charset="0"/>
              </a:rPr>
              <a:t>Concerned Products</a:t>
            </a:r>
            <a:r>
              <a:rPr lang="en-US" b="1" dirty="0">
                <a:solidFill>
                  <a:srgbClr val="7030A0"/>
                </a:solidFill>
                <a:latin typeface="Times New Roman" pitchFamily="18" charset="0"/>
                <a:cs typeface="Times New Roman" pitchFamily="18" charset="0"/>
              </a:rPr>
              <a:t>:  </a:t>
            </a:r>
            <a:r>
              <a:rPr lang="en-US" b="1" dirty="0">
                <a:latin typeface="Times New Roman" pitchFamily="18" charset="0"/>
                <a:cs typeface="Times New Roman" pitchFamily="18" charset="0"/>
              </a:rPr>
              <a:t>4D Color Doppler Ultrasound </a:t>
            </a:r>
          </a:p>
          <a:p>
            <a:r>
              <a:rPr lang="en-US" b="1" dirty="0">
                <a:solidFill>
                  <a:srgbClr val="C00000"/>
                </a:solidFill>
                <a:latin typeface="Times New Roman" pitchFamily="18" charset="0"/>
                <a:cs typeface="Times New Roman" pitchFamily="18" charset="0"/>
              </a:rPr>
              <a:t>Distributed by: ABC Medical System (Imaging Division) </a:t>
            </a:r>
            <a:endParaRPr lang="en-US" dirty="0">
              <a:solidFill>
                <a:srgbClr val="C00000"/>
              </a:solidFill>
              <a:latin typeface="Times New Roman" pitchFamily="18" charset="0"/>
              <a:cs typeface="Times New Roman" pitchFamily="18" charset="0"/>
            </a:endParaRPr>
          </a:p>
        </p:txBody>
      </p:sp>
      <p:sp>
        <p:nvSpPr>
          <p:cNvPr id="8" name="Rectangle 7"/>
          <p:cNvSpPr/>
          <p:nvPr/>
        </p:nvSpPr>
        <p:spPr>
          <a:xfrm>
            <a:off x="228600" y="6031468"/>
            <a:ext cx="1981200" cy="369332"/>
          </a:xfrm>
          <a:prstGeom prst="rect">
            <a:avLst/>
          </a:prstGeom>
        </p:spPr>
        <p:txBody>
          <a:bodyPr wrap="square">
            <a:spAutoFit/>
          </a:bodyPr>
          <a:lstStyle/>
          <a:p>
            <a:pPr algn="ctr"/>
            <a:r>
              <a:rPr lang="en-US" b="1" dirty="0">
                <a:latin typeface="Times New Roman" pitchFamily="18" charset="0"/>
                <a:cs typeface="Times New Roman" pitchFamily="18" charset="0"/>
              </a:rPr>
              <a:t>Model: QBIT-5</a:t>
            </a:r>
          </a:p>
        </p:txBody>
      </p:sp>
      <p:sp>
        <p:nvSpPr>
          <p:cNvPr id="11" name="Rectangle 10"/>
          <p:cNvSpPr/>
          <p:nvPr/>
        </p:nvSpPr>
        <p:spPr>
          <a:xfrm>
            <a:off x="2362200" y="6031468"/>
            <a:ext cx="1981200" cy="369332"/>
          </a:xfrm>
          <a:prstGeom prst="rect">
            <a:avLst/>
          </a:prstGeom>
        </p:spPr>
        <p:txBody>
          <a:bodyPr wrap="square">
            <a:spAutoFit/>
          </a:bodyPr>
          <a:lstStyle/>
          <a:p>
            <a:pPr algn="ctr"/>
            <a:r>
              <a:rPr lang="en-US" b="1" dirty="0">
                <a:latin typeface="Times New Roman" pitchFamily="18" charset="0"/>
                <a:cs typeface="Times New Roman" pitchFamily="18" charset="0"/>
              </a:rPr>
              <a:t>Model: CBIT-4</a:t>
            </a:r>
          </a:p>
        </p:txBody>
      </p:sp>
      <p:pic>
        <p:nvPicPr>
          <p:cNvPr id="1030" name="Picture 6" descr="C:\Users\abc\Desktop\Medical System docs\CBIT 8.jpg"/>
          <p:cNvPicPr>
            <a:picLocks noChangeAspect="1" noChangeArrowheads="1"/>
          </p:cNvPicPr>
          <p:nvPr/>
        </p:nvPicPr>
        <p:blipFill>
          <a:blip r:embed="rId3"/>
          <a:srcRect/>
          <a:stretch>
            <a:fillRect/>
          </a:stretch>
        </p:blipFill>
        <p:spPr bwMode="auto">
          <a:xfrm>
            <a:off x="4419600" y="2362200"/>
            <a:ext cx="2514600" cy="3733800"/>
          </a:xfrm>
          <a:prstGeom prst="rect">
            <a:avLst/>
          </a:prstGeom>
          <a:noFill/>
        </p:spPr>
      </p:pic>
      <p:sp>
        <p:nvSpPr>
          <p:cNvPr id="14" name="Rectangle 13"/>
          <p:cNvSpPr/>
          <p:nvPr/>
        </p:nvSpPr>
        <p:spPr>
          <a:xfrm>
            <a:off x="4648200" y="6031468"/>
            <a:ext cx="1981200" cy="369332"/>
          </a:xfrm>
          <a:prstGeom prst="rect">
            <a:avLst/>
          </a:prstGeom>
        </p:spPr>
        <p:txBody>
          <a:bodyPr wrap="square">
            <a:spAutoFit/>
          </a:bodyPr>
          <a:lstStyle/>
          <a:p>
            <a:pPr algn="ctr"/>
            <a:r>
              <a:rPr lang="en-US" b="1" dirty="0">
                <a:latin typeface="Times New Roman" pitchFamily="18" charset="0"/>
                <a:cs typeface="Times New Roman" pitchFamily="18" charset="0"/>
              </a:rPr>
              <a:t>Model: CBIT-8</a:t>
            </a:r>
          </a:p>
        </p:txBody>
      </p:sp>
      <p:pic>
        <p:nvPicPr>
          <p:cNvPr id="1031" name="Picture 7" descr="C:\Users\abc\Desktop\60862257a1570.png"/>
          <p:cNvPicPr>
            <a:picLocks noChangeAspect="1" noChangeArrowheads="1"/>
          </p:cNvPicPr>
          <p:nvPr/>
        </p:nvPicPr>
        <p:blipFill>
          <a:blip r:embed="rId4"/>
          <a:srcRect/>
          <a:stretch>
            <a:fillRect/>
          </a:stretch>
        </p:blipFill>
        <p:spPr bwMode="auto">
          <a:xfrm>
            <a:off x="1647825" y="2362200"/>
            <a:ext cx="3609975" cy="3609975"/>
          </a:xfrm>
          <a:prstGeom prst="rect">
            <a:avLst/>
          </a:prstGeom>
          <a:noFill/>
        </p:spPr>
      </p:pic>
      <p:pic>
        <p:nvPicPr>
          <p:cNvPr id="1032" name="Picture 8" descr="C:\Users\abc\Desktop\Medical System docs\qbit 5.jpg"/>
          <p:cNvPicPr>
            <a:picLocks noChangeAspect="1" noChangeArrowheads="1"/>
          </p:cNvPicPr>
          <p:nvPr/>
        </p:nvPicPr>
        <p:blipFill>
          <a:blip r:embed="rId5"/>
          <a:srcRect/>
          <a:stretch>
            <a:fillRect/>
          </a:stretch>
        </p:blipFill>
        <p:spPr bwMode="auto">
          <a:xfrm>
            <a:off x="304801" y="2438400"/>
            <a:ext cx="1676400" cy="3352800"/>
          </a:xfrm>
          <a:prstGeom prst="rect">
            <a:avLst/>
          </a:prstGeom>
          <a:noFill/>
        </p:spPr>
      </p:pic>
      <p:pic>
        <p:nvPicPr>
          <p:cNvPr id="1033" name="Picture 9" descr="C:\Users\abc\Desktop\Medical System docs\Xbit 80.jpg"/>
          <p:cNvPicPr>
            <a:picLocks noChangeAspect="1" noChangeArrowheads="1"/>
          </p:cNvPicPr>
          <p:nvPr/>
        </p:nvPicPr>
        <p:blipFill>
          <a:blip r:embed="rId6"/>
          <a:srcRect/>
          <a:stretch>
            <a:fillRect/>
          </a:stretch>
        </p:blipFill>
        <p:spPr bwMode="auto">
          <a:xfrm>
            <a:off x="7010400" y="2286000"/>
            <a:ext cx="1524000" cy="3596268"/>
          </a:xfrm>
          <a:prstGeom prst="rect">
            <a:avLst/>
          </a:prstGeom>
          <a:noFill/>
        </p:spPr>
      </p:pic>
      <p:sp>
        <p:nvSpPr>
          <p:cNvPr id="19" name="Rectangle 18"/>
          <p:cNvSpPr/>
          <p:nvPr/>
        </p:nvSpPr>
        <p:spPr>
          <a:xfrm>
            <a:off x="6858000" y="6019800"/>
            <a:ext cx="1981200" cy="369332"/>
          </a:xfrm>
          <a:prstGeom prst="rect">
            <a:avLst/>
          </a:prstGeom>
        </p:spPr>
        <p:txBody>
          <a:bodyPr wrap="square">
            <a:spAutoFit/>
          </a:bodyPr>
          <a:lstStyle/>
          <a:p>
            <a:pPr algn="ctr"/>
            <a:r>
              <a:rPr lang="en-US" b="1" dirty="0">
                <a:latin typeface="Times New Roman" pitchFamily="18" charset="0"/>
                <a:cs typeface="Times New Roman" pitchFamily="18" charset="0"/>
              </a:rPr>
              <a:t>Model: XBIT-80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1000" t="2000" b="27000"/>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5" name="Picture 4" descr="C:\Users\HP\Desktop\Product Photos\edan logo.jpg"/>
          <p:cNvPicPr/>
          <p:nvPr/>
        </p:nvPicPr>
        <p:blipFill>
          <a:blip r:embed="rId3" cstate="print"/>
          <a:srcRect/>
          <a:stretch>
            <a:fillRect/>
          </a:stretch>
        </p:blipFill>
        <p:spPr bwMode="auto">
          <a:xfrm>
            <a:off x="3352800" y="152400"/>
            <a:ext cx="2438400" cy="914400"/>
          </a:xfrm>
          <a:prstGeom prst="rect">
            <a:avLst/>
          </a:prstGeom>
          <a:noFill/>
          <a:ln w="9525">
            <a:noFill/>
            <a:miter lim="800000"/>
            <a:headEnd/>
            <a:tailEnd/>
          </a:ln>
        </p:spPr>
      </p:pic>
      <p:sp>
        <p:nvSpPr>
          <p:cNvPr id="6" name="Rectangle 5"/>
          <p:cNvSpPr/>
          <p:nvPr/>
        </p:nvSpPr>
        <p:spPr>
          <a:xfrm>
            <a:off x="533400" y="1295400"/>
            <a:ext cx="8610600" cy="1200329"/>
          </a:xfrm>
          <a:prstGeom prst="rect">
            <a:avLst/>
          </a:prstGeom>
        </p:spPr>
        <p:txBody>
          <a:bodyPr wrap="square">
            <a:spAutoFit/>
          </a:bodyPr>
          <a:lstStyle/>
          <a:p>
            <a:pPr>
              <a:buNone/>
            </a:pPr>
            <a:r>
              <a:rPr lang="en-US" b="1" dirty="0">
                <a:solidFill>
                  <a:srgbClr val="4BA42C"/>
                </a:solidFill>
                <a:latin typeface="Times New Roman" pitchFamily="18" charset="0"/>
                <a:cs typeface="Times New Roman" pitchFamily="18" charset="0"/>
              </a:rPr>
              <a:t>Company Name: </a:t>
            </a:r>
            <a:r>
              <a:rPr lang="en-US" dirty="0">
                <a:latin typeface="Times New Roman" pitchFamily="18" charset="0"/>
                <a:cs typeface="Times New Roman" pitchFamily="18" charset="0"/>
              </a:rPr>
              <a:t>EDAN Instruments Inc.</a:t>
            </a:r>
          </a:p>
          <a:p>
            <a:pPr>
              <a:buNone/>
            </a:pPr>
            <a:r>
              <a:rPr lang="en-US" b="1" dirty="0">
                <a:solidFill>
                  <a:srgbClr val="4BA42C"/>
                </a:solidFill>
                <a:latin typeface="Times New Roman" pitchFamily="18" charset="0"/>
                <a:cs typeface="Times New Roman" pitchFamily="18" charset="0"/>
              </a:rPr>
              <a:t>Origin: </a:t>
            </a:r>
            <a:r>
              <a:rPr lang="en-US" dirty="0">
                <a:latin typeface="Times New Roman" pitchFamily="18" charset="0"/>
                <a:cs typeface="Times New Roman" pitchFamily="18" charset="0"/>
              </a:rPr>
              <a:t>China</a:t>
            </a:r>
          </a:p>
          <a:p>
            <a:pPr>
              <a:buNone/>
            </a:pPr>
            <a:r>
              <a:rPr lang="en-US" b="1" dirty="0">
                <a:solidFill>
                  <a:srgbClr val="4BA42C"/>
                </a:solidFill>
                <a:latin typeface="Times New Roman" pitchFamily="18" charset="0"/>
                <a:cs typeface="Times New Roman" pitchFamily="18" charset="0"/>
              </a:rPr>
              <a:t>Concerned Products</a:t>
            </a:r>
            <a:r>
              <a:rPr lang="en-US" dirty="0">
                <a:solidFill>
                  <a:srgbClr val="4BA42C"/>
                </a:solidFill>
                <a:latin typeface="Times New Roman" pitchFamily="18" charset="0"/>
                <a:cs typeface="Times New Roman" pitchFamily="18" charset="0"/>
              </a:rPr>
              <a:t>: </a:t>
            </a:r>
            <a:r>
              <a:rPr lang="en-US" dirty="0">
                <a:latin typeface="Times New Roman" pitchFamily="18" charset="0"/>
                <a:cs typeface="Times New Roman" pitchFamily="18" charset="0"/>
              </a:rPr>
              <a:t> Patient Monitor </a:t>
            </a:r>
          </a:p>
          <a:p>
            <a:r>
              <a:rPr lang="en-US" b="1" dirty="0">
                <a:solidFill>
                  <a:srgbClr val="C00000"/>
                </a:solidFill>
                <a:latin typeface="Times New Roman" pitchFamily="18" charset="0"/>
                <a:cs typeface="Times New Roman" pitchFamily="18" charset="0"/>
              </a:rPr>
              <a:t>Distributed by: ABC Medical System (Imaging Division) </a:t>
            </a:r>
            <a:endParaRPr lang="en-US" dirty="0">
              <a:solidFill>
                <a:srgbClr val="C00000"/>
              </a:solidFill>
              <a:latin typeface="Times New Roman" pitchFamily="18" charset="0"/>
              <a:cs typeface="Times New Roman" pitchFamily="18" charset="0"/>
            </a:endParaRPr>
          </a:p>
        </p:txBody>
      </p:sp>
      <p:pic>
        <p:nvPicPr>
          <p:cNvPr id="2050" name="Picture 2" descr="C:\Users\abc\Desktop\Medical System docs\EDAN patient monitor elite v5.jpg"/>
          <p:cNvPicPr>
            <a:picLocks noGrp="1" noChangeAspect="1" noChangeArrowheads="1"/>
          </p:cNvPicPr>
          <p:nvPr>
            <p:ph idx="1"/>
          </p:nvPr>
        </p:nvPicPr>
        <p:blipFill>
          <a:blip r:embed="rId4" cstate="print"/>
          <a:srcRect/>
          <a:stretch>
            <a:fillRect/>
          </a:stretch>
        </p:blipFill>
        <p:spPr bwMode="auto">
          <a:xfrm>
            <a:off x="3124200" y="2438401"/>
            <a:ext cx="3276600" cy="2895600"/>
          </a:xfrm>
          <a:prstGeom prst="rect">
            <a:avLst/>
          </a:prstGeom>
          <a:noFill/>
        </p:spPr>
      </p:pic>
      <p:sp>
        <p:nvSpPr>
          <p:cNvPr id="8" name="Rectangle 7"/>
          <p:cNvSpPr/>
          <p:nvPr/>
        </p:nvSpPr>
        <p:spPr>
          <a:xfrm>
            <a:off x="3657600" y="5562600"/>
            <a:ext cx="1981200" cy="369332"/>
          </a:xfrm>
          <a:prstGeom prst="rect">
            <a:avLst/>
          </a:prstGeom>
        </p:spPr>
        <p:txBody>
          <a:bodyPr wrap="square">
            <a:spAutoFit/>
          </a:bodyPr>
          <a:lstStyle/>
          <a:p>
            <a:pPr algn="ctr"/>
            <a:r>
              <a:rPr lang="en-US" b="1" dirty="0">
                <a:latin typeface="Times New Roman" pitchFamily="18" charset="0"/>
                <a:cs typeface="Times New Roman" pitchFamily="18" charset="0"/>
              </a:rPr>
              <a:t>Model: Elite V5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1000" t="2000" b="27000"/>
          </a:stretch>
        </a:blip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ABC Corporation </a:t>
            </a:r>
          </a:p>
        </p:txBody>
      </p:sp>
      <p:pic>
        <p:nvPicPr>
          <p:cNvPr id="5" name="Picture 4" descr="C:\Users\HP\Desktop\Product Photos\edan logo.jpg"/>
          <p:cNvPicPr/>
          <p:nvPr/>
        </p:nvPicPr>
        <p:blipFill>
          <a:blip r:embed="rId3" cstate="print"/>
          <a:srcRect/>
          <a:stretch>
            <a:fillRect/>
          </a:stretch>
        </p:blipFill>
        <p:spPr bwMode="auto">
          <a:xfrm>
            <a:off x="3352800" y="152400"/>
            <a:ext cx="2438400" cy="914400"/>
          </a:xfrm>
          <a:prstGeom prst="rect">
            <a:avLst/>
          </a:prstGeom>
          <a:noFill/>
          <a:ln w="9525">
            <a:noFill/>
            <a:miter lim="800000"/>
            <a:headEnd/>
            <a:tailEnd/>
          </a:ln>
        </p:spPr>
      </p:pic>
      <p:sp>
        <p:nvSpPr>
          <p:cNvPr id="6" name="Rectangle 5"/>
          <p:cNvSpPr/>
          <p:nvPr/>
        </p:nvSpPr>
        <p:spPr>
          <a:xfrm>
            <a:off x="533400" y="1295400"/>
            <a:ext cx="8610600" cy="1200329"/>
          </a:xfrm>
          <a:prstGeom prst="rect">
            <a:avLst/>
          </a:prstGeom>
        </p:spPr>
        <p:txBody>
          <a:bodyPr wrap="square">
            <a:spAutoFit/>
          </a:bodyPr>
          <a:lstStyle/>
          <a:p>
            <a:pPr>
              <a:buNone/>
            </a:pPr>
            <a:r>
              <a:rPr lang="en-US" b="1" dirty="0">
                <a:solidFill>
                  <a:srgbClr val="4BA42C"/>
                </a:solidFill>
                <a:latin typeface="Times New Roman" pitchFamily="18" charset="0"/>
                <a:cs typeface="Times New Roman" pitchFamily="18" charset="0"/>
              </a:rPr>
              <a:t>Company Name: </a:t>
            </a:r>
            <a:r>
              <a:rPr lang="en-US" dirty="0">
                <a:latin typeface="Times New Roman" pitchFamily="18" charset="0"/>
                <a:cs typeface="Times New Roman" pitchFamily="18" charset="0"/>
              </a:rPr>
              <a:t>EDAN Instruments Inc.</a:t>
            </a:r>
          </a:p>
          <a:p>
            <a:pPr>
              <a:buNone/>
            </a:pPr>
            <a:r>
              <a:rPr lang="en-US" b="1" dirty="0">
                <a:solidFill>
                  <a:srgbClr val="4BA42C"/>
                </a:solidFill>
                <a:latin typeface="Times New Roman" pitchFamily="18" charset="0"/>
                <a:cs typeface="Times New Roman" pitchFamily="18" charset="0"/>
              </a:rPr>
              <a:t>Origin: </a:t>
            </a:r>
            <a:r>
              <a:rPr lang="en-US" dirty="0">
                <a:latin typeface="Times New Roman" pitchFamily="18" charset="0"/>
                <a:cs typeface="Times New Roman" pitchFamily="18" charset="0"/>
              </a:rPr>
              <a:t>China</a:t>
            </a:r>
          </a:p>
          <a:p>
            <a:pPr>
              <a:buNone/>
            </a:pPr>
            <a:r>
              <a:rPr lang="en-US" b="1" dirty="0">
                <a:solidFill>
                  <a:srgbClr val="4BA42C"/>
                </a:solidFill>
                <a:latin typeface="Times New Roman" pitchFamily="18" charset="0"/>
                <a:cs typeface="Times New Roman" pitchFamily="18" charset="0"/>
              </a:rPr>
              <a:t>Concerned Products</a:t>
            </a:r>
            <a:r>
              <a:rPr lang="en-US" dirty="0">
                <a:solidFill>
                  <a:srgbClr val="4BA42C"/>
                </a:solidFill>
                <a:latin typeface="Times New Roman" pitchFamily="18" charset="0"/>
                <a:cs typeface="Times New Roman" pitchFamily="18" charset="0"/>
              </a:rPr>
              <a:t>: </a:t>
            </a:r>
            <a:r>
              <a:rPr lang="en-US" dirty="0">
                <a:latin typeface="Times New Roman" pitchFamily="18" charset="0"/>
                <a:cs typeface="Times New Roman" pitchFamily="18" charset="0"/>
              </a:rPr>
              <a:t> Electrocardiograph (ECG) Machine</a:t>
            </a:r>
          </a:p>
          <a:p>
            <a:r>
              <a:rPr lang="en-US" b="1" dirty="0">
                <a:solidFill>
                  <a:srgbClr val="C00000"/>
                </a:solidFill>
                <a:latin typeface="Times New Roman" pitchFamily="18" charset="0"/>
                <a:cs typeface="Times New Roman" pitchFamily="18" charset="0"/>
              </a:rPr>
              <a:t>Distributed by: ABC Medical System (Imaging Division) </a:t>
            </a:r>
            <a:endParaRPr lang="en-US" dirty="0">
              <a:solidFill>
                <a:srgbClr val="C00000"/>
              </a:solidFill>
              <a:latin typeface="Times New Roman" pitchFamily="18" charset="0"/>
              <a:cs typeface="Times New Roman" pitchFamily="18" charset="0"/>
            </a:endParaRPr>
          </a:p>
        </p:txBody>
      </p:sp>
      <p:pic>
        <p:nvPicPr>
          <p:cNvPr id="3074" name="Picture 2" descr="C:\Users\abc\Desktop\Medical System docs\EDAN 6 channel ECG.jpg"/>
          <p:cNvPicPr>
            <a:picLocks noGrp="1" noChangeAspect="1" noChangeArrowheads="1"/>
          </p:cNvPicPr>
          <p:nvPr>
            <p:ph idx="1"/>
          </p:nvPr>
        </p:nvPicPr>
        <p:blipFill>
          <a:blip r:embed="rId4"/>
          <a:srcRect/>
          <a:stretch>
            <a:fillRect/>
          </a:stretch>
        </p:blipFill>
        <p:spPr bwMode="auto">
          <a:xfrm>
            <a:off x="457200" y="2667000"/>
            <a:ext cx="3526545" cy="2620963"/>
          </a:xfrm>
          <a:prstGeom prst="rect">
            <a:avLst/>
          </a:prstGeom>
          <a:noFill/>
        </p:spPr>
      </p:pic>
      <p:pic>
        <p:nvPicPr>
          <p:cNvPr id="3077" name="Picture 5" descr="C:\Users\abc\Desktop\Medical System docs\EDAN 12 channel ECG.jpg"/>
          <p:cNvPicPr>
            <a:picLocks noChangeAspect="1" noChangeArrowheads="1"/>
          </p:cNvPicPr>
          <p:nvPr/>
        </p:nvPicPr>
        <p:blipFill>
          <a:blip r:embed="rId5"/>
          <a:srcRect/>
          <a:stretch>
            <a:fillRect/>
          </a:stretch>
        </p:blipFill>
        <p:spPr bwMode="auto">
          <a:xfrm>
            <a:off x="4419599" y="2819400"/>
            <a:ext cx="4011283" cy="2286000"/>
          </a:xfrm>
          <a:prstGeom prst="rect">
            <a:avLst/>
          </a:prstGeom>
          <a:noFill/>
        </p:spPr>
      </p:pic>
      <p:sp>
        <p:nvSpPr>
          <p:cNvPr id="11" name="Rectangle 10"/>
          <p:cNvSpPr/>
          <p:nvPr/>
        </p:nvSpPr>
        <p:spPr>
          <a:xfrm>
            <a:off x="762000" y="5562600"/>
            <a:ext cx="3200400" cy="369332"/>
          </a:xfrm>
          <a:prstGeom prst="rect">
            <a:avLst/>
          </a:prstGeom>
        </p:spPr>
        <p:txBody>
          <a:bodyPr wrap="square">
            <a:spAutoFit/>
          </a:bodyPr>
          <a:lstStyle/>
          <a:p>
            <a:pPr algn="ctr"/>
            <a:r>
              <a:rPr lang="en-US" b="1" dirty="0">
                <a:latin typeface="Times New Roman" pitchFamily="18" charset="0"/>
                <a:cs typeface="Times New Roman" pitchFamily="18" charset="0"/>
              </a:rPr>
              <a:t>Model: SE-601 (6-Channels)</a:t>
            </a:r>
          </a:p>
        </p:txBody>
      </p:sp>
      <p:sp>
        <p:nvSpPr>
          <p:cNvPr id="12" name="Rectangle 11"/>
          <p:cNvSpPr/>
          <p:nvPr/>
        </p:nvSpPr>
        <p:spPr>
          <a:xfrm>
            <a:off x="5105400" y="5486400"/>
            <a:ext cx="3200400" cy="369332"/>
          </a:xfrm>
          <a:prstGeom prst="rect">
            <a:avLst/>
          </a:prstGeom>
        </p:spPr>
        <p:txBody>
          <a:bodyPr wrap="square">
            <a:spAutoFit/>
          </a:bodyPr>
          <a:lstStyle/>
          <a:p>
            <a:pPr algn="ctr"/>
            <a:r>
              <a:rPr lang="en-US" b="1" dirty="0">
                <a:latin typeface="Times New Roman" pitchFamily="18" charset="0"/>
                <a:cs typeface="Times New Roman" pitchFamily="18" charset="0"/>
              </a:rPr>
              <a:t>Model: SE-1200 (12-Channels)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5000" t="4000" r="-25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C00000"/>
                </a:solidFill>
                <a:latin typeface="Times New Roman" pitchFamily="18" charset="0"/>
                <a:cs typeface="Times New Roman" pitchFamily="18" charset="0"/>
              </a:rPr>
              <a:t>MEDICAL EXHIBITION</a:t>
            </a:r>
            <a:endParaRPr lang="en-US" sz="4000" dirty="0">
              <a:solidFill>
                <a:srgbClr val="C00000"/>
              </a:solidFill>
              <a:latin typeface="Times New Roman" pitchFamily="18" charset="0"/>
              <a:cs typeface="Times New Roman" pitchFamily="18" charset="0"/>
            </a:endParaRPr>
          </a:p>
        </p:txBody>
      </p:sp>
      <p:sp>
        <p:nvSpPr>
          <p:cNvPr id="5" name="Text Placeholder 4"/>
          <p:cNvSpPr>
            <a:spLocks noGrp="1"/>
          </p:cNvSpPr>
          <p:nvPr>
            <p:ph type="body" sz="quarter" idx="3"/>
          </p:nvPr>
        </p:nvSpPr>
        <p:spPr>
          <a:xfrm>
            <a:off x="914400" y="5943600"/>
            <a:ext cx="8077200" cy="457200"/>
          </a:xfrm>
        </p:spPr>
        <p:txBody>
          <a:bodyPr>
            <a:normAutofit/>
          </a:bodyPr>
          <a:lstStyle/>
          <a:p>
            <a:r>
              <a:rPr lang="en-US" sz="1600" dirty="0"/>
              <a:t>     13th MEDITEX-2022 AT  INTERNATIONAL CONVENTION CITY BASHUNDHARA (ICCB)</a:t>
            </a:r>
          </a:p>
        </p:txBody>
      </p:sp>
      <p:sp>
        <p:nvSpPr>
          <p:cNvPr id="14" name="Footer Placeholder 13"/>
          <p:cNvSpPr>
            <a:spLocks noGrp="1"/>
          </p:cNvSpPr>
          <p:nvPr>
            <p:ph type="ftr" sz="quarter" idx="11"/>
          </p:nvPr>
        </p:nvSpPr>
        <p:spPr>
          <a:xfrm>
            <a:off x="0" y="6356350"/>
            <a:ext cx="2895600" cy="365125"/>
          </a:xfrm>
        </p:spPr>
        <p:txBody>
          <a:bodyPr/>
          <a:lstStyle/>
          <a:p>
            <a:r>
              <a:rPr lang="en-US" sz="1400" b="1" dirty="0"/>
              <a:t>ABC Corporation </a:t>
            </a:r>
          </a:p>
        </p:txBody>
      </p:sp>
      <p:sp>
        <p:nvSpPr>
          <p:cNvPr id="10" name="Content Placeholder 5"/>
          <p:cNvSpPr txBox="1">
            <a:spLocks/>
          </p:cNvSpPr>
          <p:nvPr/>
        </p:nvSpPr>
        <p:spPr>
          <a:xfrm>
            <a:off x="2506736" y="3384696"/>
            <a:ext cx="3432175" cy="285432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17" name="Content Placeholder 16" descr="received_1133923787314326.jpeg"/>
          <p:cNvPicPr>
            <a:picLocks noGrp="1" noChangeAspect="1"/>
          </p:cNvPicPr>
          <p:nvPr>
            <p:ph sz="half" idx="2"/>
          </p:nvPr>
        </p:nvPicPr>
        <p:blipFill>
          <a:blip r:embed="rId4"/>
          <a:stretch>
            <a:fillRect/>
          </a:stretch>
        </p:blipFill>
        <p:spPr>
          <a:xfrm>
            <a:off x="457200" y="1219200"/>
            <a:ext cx="4267200" cy="2543908"/>
          </a:xfrm>
        </p:spPr>
      </p:pic>
      <p:pic>
        <p:nvPicPr>
          <p:cNvPr id="19" name="Content Placeholder 18" descr="received_622392179524348.jpeg"/>
          <p:cNvPicPr>
            <a:picLocks noGrp="1" noChangeAspect="1"/>
          </p:cNvPicPr>
          <p:nvPr>
            <p:ph sz="quarter" idx="4"/>
          </p:nvPr>
        </p:nvPicPr>
        <p:blipFill>
          <a:blip r:embed="rId5" cstate="print"/>
          <a:stretch>
            <a:fillRect/>
          </a:stretch>
        </p:blipFill>
        <p:spPr>
          <a:xfrm>
            <a:off x="4876800" y="1219200"/>
            <a:ext cx="3962400" cy="2286000"/>
          </a:xfrm>
        </p:spPr>
      </p:pic>
      <p:sp>
        <p:nvSpPr>
          <p:cNvPr id="18" name="Content Placeholder 15"/>
          <p:cNvSpPr txBox="1">
            <a:spLocks/>
          </p:cNvSpPr>
          <p:nvPr/>
        </p:nvSpPr>
        <p:spPr>
          <a:xfrm>
            <a:off x="3733800" y="2667000"/>
            <a:ext cx="4041775" cy="3951288"/>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21" name="Picture 20" descr="C:\Users\abc\Downloads\received_513143747328577.jpeg"/>
          <p:cNvPicPr/>
          <p:nvPr/>
        </p:nvPicPr>
        <p:blipFill>
          <a:blip r:embed="rId6" cstate="print"/>
          <a:srcRect/>
          <a:stretch>
            <a:fillRect/>
          </a:stretch>
        </p:blipFill>
        <p:spPr bwMode="auto">
          <a:xfrm>
            <a:off x="4953000" y="3657600"/>
            <a:ext cx="3886200" cy="2362200"/>
          </a:xfrm>
          <a:prstGeom prst="rect">
            <a:avLst/>
          </a:prstGeom>
          <a:noFill/>
          <a:ln w="9525">
            <a:noFill/>
            <a:miter lim="800000"/>
            <a:headEnd/>
            <a:tailEnd/>
          </a:ln>
        </p:spPr>
      </p:pic>
      <p:pic>
        <p:nvPicPr>
          <p:cNvPr id="22" name="Picture 21" descr="C:\Users\abc\Downloads\received_2275166579317236.jpeg"/>
          <p:cNvPicPr/>
          <p:nvPr/>
        </p:nvPicPr>
        <p:blipFill>
          <a:blip r:embed="rId7" cstate="print"/>
          <a:srcRect/>
          <a:stretch>
            <a:fillRect/>
          </a:stretch>
        </p:blipFill>
        <p:spPr bwMode="auto">
          <a:xfrm>
            <a:off x="457200" y="3962400"/>
            <a:ext cx="4343400" cy="198120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37000" b="-1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C00000"/>
                </a:solidFill>
                <a:latin typeface="Times New Roman" pitchFamily="18" charset="0"/>
                <a:cs typeface="Times New Roman" pitchFamily="18" charset="0"/>
              </a:rPr>
              <a:t>MEDICAL EXHIBITION</a:t>
            </a:r>
            <a:endParaRPr lang="en-US" sz="4000" dirty="0">
              <a:solidFill>
                <a:srgbClr val="C00000"/>
              </a:solidFill>
              <a:latin typeface="Times New Roman" pitchFamily="18" charset="0"/>
              <a:cs typeface="Times New Roman" pitchFamily="18" charset="0"/>
            </a:endParaRPr>
          </a:p>
        </p:txBody>
      </p:sp>
      <p:sp>
        <p:nvSpPr>
          <p:cNvPr id="3" name="Text Placeholder 2"/>
          <p:cNvSpPr>
            <a:spLocks noGrp="1"/>
          </p:cNvSpPr>
          <p:nvPr>
            <p:ph type="body" idx="1"/>
          </p:nvPr>
        </p:nvSpPr>
        <p:spPr>
          <a:xfrm>
            <a:off x="609600" y="3429000"/>
            <a:ext cx="7543800" cy="381000"/>
          </a:xfrm>
        </p:spPr>
        <p:txBody>
          <a:bodyPr>
            <a:normAutofit fontScale="62500" lnSpcReduction="20000"/>
          </a:bodyPr>
          <a:lstStyle/>
          <a:p>
            <a:r>
              <a:rPr lang="en-US" dirty="0"/>
              <a:t>              MEDITEX-2015 AT BICC                                                               MEDITEX-2016 AT BICC</a:t>
            </a:r>
          </a:p>
        </p:txBody>
      </p:sp>
      <p:pic>
        <p:nvPicPr>
          <p:cNvPr id="11" name="Content Placeholder 10" descr="FB_IMG_1590051400910.jpg"/>
          <p:cNvPicPr>
            <a:picLocks noGrp="1" noChangeAspect="1"/>
          </p:cNvPicPr>
          <p:nvPr>
            <p:ph sz="half" idx="2"/>
          </p:nvPr>
        </p:nvPicPr>
        <p:blipFill>
          <a:blip r:embed="rId4"/>
          <a:stretch>
            <a:fillRect/>
          </a:stretch>
        </p:blipFill>
        <p:spPr>
          <a:xfrm>
            <a:off x="304800" y="1371600"/>
            <a:ext cx="3935424" cy="1981200"/>
          </a:xfrm>
        </p:spPr>
      </p:pic>
      <p:sp>
        <p:nvSpPr>
          <p:cNvPr id="5" name="Text Placeholder 4"/>
          <p:cNvSpPr>
            <a:spLocks noGrp="1"/>
          </p:cNvSpPr>
          <p:nvPr>
            <p:ph type="body" sz="quarter" idx="3"/>
          </p:nvPr>
        </p:nvSpPr>
        <p:spPr>
          <a:xfrm>
            <a:off x="457200" y="5943600"/>
            <a:ext cx="8077200" cy="457200"/>
          </a:xfrm>
        </p:spPr>
        <p:txBody>
          <a:bodyPr>
            <a:normAutofit/>
          </a:bodyPr>
          <a:lstStyle/>
          <a:p>
            <a:r>
              <a:rPr lang="en-US" sz="1800" dirty="0"/>
              <a:t>     </a:t>
            </a:r>
            <a:r>
              <a:rPr lang="en-US" sz="1200" dirty="0"/>
              <a:t>MEDITEX-2017 AT BASHUNDHARA CONVENTION CENTER                              MEDITEX -2022 AT MOMO INN BOGURA </a:t>
            </a:r>
            <a:endParaRPr lang="en-US" sz="1800" dirty="0"/>
          </a:p>
        </p:txBody>
      </p:sp>
      <p:pic>
        <p:nvPicPr>
          <p:cNvPr id="12" name="Content Placeholder 11" descr="FB_IMG_1590051007872.jpg"/>
          <p:cNvPicPr>
            <a:picLocks noGrp="1" noChangeAspect="1"/>
          </p:cNvPicPr>
          <p:nvPr>
            <p:ph sz="quarter" idx="4"/>
          </p:nvPr>
        </p:nvPicPr>
        <p:blipFill>
          <a:blip r:embed="rId5"/>
          <a:stretch>
            <a:fillRect/>
          </a:stretch>
        </p:blipFill>
        <p:spPr>
          <a:xfrm>
            <a:off x="4495800" y="1371601"/>
            <a:ext cx="3962400" cy="2000250"/>
          </a:xfrm>
        </p:spPr>
      </p:pic>
      <p:sp>
        <p:nvSpPr>
          <p:cNvPr id="14" name="Footer Placeholder 13"/>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sp>
        <p:nvSpPr>
          <p:cNvPr id="10" name="Content Placeholder 5"/>
          <p:cNvSpPr txBox="1">
            <a:spLocks/>
          </p:cNvSpPr>
          <p:nvPr/>
        </p:nvSpPr>
        <p:spPr>
          <a:xfrm>
            <a:off x="2506736" y="3384696"/>
            <a:ext cx="3432175" cy="2854325"/>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6" name="Picture 2" descr="C:\Users\ABC\Desktop\aaaaa\FB_IMG_1590051308054.jpg"/>
          <p:cNvPicPr>
            <a:picLocks noChangeAspect="1" noChangeArrowheads="1"/>
          </p:cNvPicPr>
          <p:nvPr/>
        </p:nvPicPr>
        <p:blipFill>
          <a:blip r:embed="rId6"/>
          <a:srcRect/>
          <a:stretch>
            <a:fillRect/>
          </a:stretch>
        </p:blipFill>
        <p:spPr bwMode="auto">
          <a:xfrm>
            <a:off x="304800" y="3962400"/>
            <a:ext cx="3962400" cy="2019300"/>
          </a:xfrm>
          <a:prstGeom prst="rect">
            <a:avLst/>
          </a:prstGeom>
          <a:noFill/>
        </p:spPr>
      </p:pic>
      <p:pic>
        <p:nvPicPr>
          <p:cNvPr id="15" name="Picture 14" descr="C:\Users\abc\Desktop\medical expo\285773090_5149900455063895_3884858038001359377_n.jpg"/>
          <p:cNvPicPr/>
          <p:nvPr/>
        </p:nvPicPr>
        <p:blipFill>
          <a:blip r:embed="rId7" cstate="print"/>
          <a:srcRect/>
          <a:stretch>
            <a:fillRect/>
          </a:stretch>
        </p:blipFill>
        <p:spPr bwMode="auto">
          <a:xfrm>
            <a:off x="4495800" y="3962400"/>
            <a:ext cx="3962400" cy="2057400"/>
          </a:xfrm>
          <a:prstGeom prst="rect">
            <a:avLst/>
          </a:prstGeom>
          <a:noFill/>
          <a:ln w="9525">
            <a:noFill/>
            <a:miter lim="800000"/>
            <a:headEnd/>
            <a:tailEnd/>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b="1" dirty="0">
                <a:solidFill>
                  <a:srgbClr val="C00000"/>
                </a:solidFill>
                <a:latin typeface="Times New Roman" pitchFamily="18" charset="0"/>
                <a:cs typeface="Times New Roman" pitchFamily="18" charset="0"/>
              </a:rPr>
              <a:t>GRAND CELEBRATION </a:t>
            </a:r>
            <a:br>
              <a:rPr lang="en-US" sz="2400" b="1" dirty="0">
                <a:solidFill>
                  <a:srgbClr val="C00000"/>
                </a:solidFill>
                <a:latin typeface="Times New Roman" pitchFamily="18" charset="0"/>
                <a:cs typeface="Times New Roman" pitchFamily="18" charset="0"/>
              </a:rPr>
            </a:br>
            <a:r>
              <a:rPr lang="en-US" sz="2400" b="1" dirty="0">
                <a:solidFill>
                  <a:srgbClr val="C00000"/>
                </a:solidFill>
                <a:latin typeface="Times New Roman" pitchFamily="18" charset="0"/>
                <a:cs typeface="Times New Roman" pitchFamily="18" charset="0"/>
              </a:rPr>
              <a:t>ON ISO 9001:2015 CERTIFICATION</a:t>
            </a:r>
            <a:endParaRPr lang="en-US" sz="2400" dirty="0"/>
          </a:p>
        </p:txBody>
      </p:sp>
      <p:pic>
        <p:nvPicPr>
          <p:cNvPr id="8" name="Content Placeholder 7" descr="DSC_0040.JPG"/>
          <p:cNvPicPr>
            <a:picLocks noGrp="1" noChangeAspect="1"/>
          </p:cNvPicPr>
          <p:nvPr>
            <p:ph sz="half" idx="2"/>
          </p:nvPr>
        </p:nvPicPr>
        <p:blipFill>
          <a:blip r:embed="rId3" cstate="print"/>
          <a:stretch>
            <a:fillRect/>
          </a:stretch>
        </p:blipFill>
        <p:spPr>
          <a:xfrm>
            <a:off x="457200" y="1143000"/>
            <a:ext cx="4040188" cy="2697040"/>
          </a:xfrm>
        </p:spPr>
      </p:pic>
      <p:pic>
        <p:nvPicPr>
          <p:cNvPr id="9" name="Content Placeholder 8" descr="DSC_0080.JPG"/>
          <p:cNvPicPr>
            <a:picLocks noGrp="1" noChangeAspect="1"/>
          </p:cNvPicPr>
          <p:nvPr>
            <p:ph sz="quarter" idx="4"/>
          </p:nvPr>
        </p:nvPicPr>
        <p:blipFill>
          <a:blip r:embed="rId4" cstate="print"/>
          <a:stretch>
            <a:fillRect/>
          </a:stretch>
        </p:blipFill>
        <p:spPr>
          <a:xfrm>
            <a:off x="4648200" y="1143000"/>
            <a:ext cx="4041775" cy="2698100"/>
          </a:xfrm>
        </p:spPr>
      </p:pic>
      <p:sp>
        <p:nvSpPr>
          <p:cNvPr id="7" name="Footer Placeholder 6"/>
          <p:cNvSpPr>
            <a:spLocks noGrp="1"/>
          </p:cNvSpPr>
          <p:nvPr>
            <p:ph type="ftr" sz="quarter" idx="11"/>
          </p:nvPr>
        </p:nvSpPr>
        <p:spPr/>
        <p:txBody>
          <a:bodyPr/>
          <a:lstStyle/>
          <a:p>
            <a:r>
              <a:rPr lang="en-US"/>
              <a:t>ABC Corporation </a:t>
            </a:r>
          </a:p>
        </p:txBody>
      </p:sp>
      <p:pic>
        <p:nvPicPr>
          <p:cNvPr id="10" name="Picture 9" descr="C:\Users\abc\Downloads\DSC_0183.JPG"/>
          <p:cNvPicPr/>
          <p:nvPr/>
        </p:nvPicPr>
        <p:blipFill>
          <a:blip r:embed="rId5" cstate="print"/>
          <a:srcRect/>
          <a:stretch>
            <a:fillRect/>
          </a:stretch>
        </p:blipFill>
        <p:spPr bwMode="auto">
          <a:xfrm>
            <a:off x="457200" y="3962400"/>
            <a:ext cx="4038600" cy="2135876"/>
          </a:xfrm>
          <a:prstGeom prst="rect">
            <a:avLst/>
          </a:prstGeom>
          <a:noFill/>
          <a:ln w="9525">
            <a:noFill/>
            <a:miter lim="800000"/>
            <a:headEnd/>
            <a:tailEnd/>
          </a:ln>
        </p:spPr>
      </p:pic>
      <p:pic>
        <p:nvPicPr>
          <p:cNvPr id="11" name="Picture 10" descr="C:\Users\abc\Downloads\DSC_9735.JPG"/>
          <p:cNvPicPr/>
          <p:nvPr/>
        </p:nvPicPr>
        <p:blipFill>
          <a:blip r:embed="rId6" cstate="print"/>
          <a:srcRect/>
          <a:stretch>
            <a:fillRect/>
          </a:stretch>
        </p:blipFill>
        <p:spPr bwMode="auto">
          <a:xfrm>
            <a:off x="4648200" y="3962400"/>
            <a:ext cx="4038600" cy="2133600"/>
          </a:xfrm>
          <a:prstGeom prst="rect">
            <a:avLst/>
          </a:prstGeom>
          <a:noFill/>
          <a:ln w="9525">
            <a:noFill/>
            <a:miter lim="800000"/>
            <a:headEnd/>
            <a:tailEnd/>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b="-1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60438"/>
          </a:xfrm>
        </p:spPr>
        <p:txBody>
          <a:bodyPr>
            <a:noAutofit/>
          </a:bodyPr>
          <a:lstStyle/>
          <a:p>
            <a:r>
              <a:rPr lang="en-US" sz="3200" b="1" dirty="0">
                <a:solidFill>
                  <a:srgbClr val="C00000"/>
                </a:solidFill>
              </a:rPr>
              <a:t>PRODUCT LAUNCHING CEREMONY</a:t>
            </a:r>
          </a:p>
        </p:txBody>
      </p:sp>
      <p:pic>
        <p:nvPicPr>
          <p:cNvPr id="9" name="Content Placeholder 8" descr="FB_IMG_1590050846008.jpg"/>
          <p:cNvPicPr>
            <a:picLocks noGrp="1" noChangeAspect="1"/>
          </p:cNvPicPr>
          <p:nvPr>
            <p:ph sz="half" idx="2"/>
          </p:nvPr>
        </p:nvPicPr>
        <p:blipFill>
          <a:blip r:embed="rId3"/>
          <a:stretch>
            <a:fillRect/>
          </a:stretch>
        </p:blipFill>
        <p:spPr>
          <a:xfrm>
            <a:off x="4572000" y="1295400"/>
            <a:ext cx="3733800" cy="2457450"/>
          </a:xfrm>
        </p:spPr>
      </p:pic>
      <p:pic>
        <p:nvPicPr>
          <p:cNvPr id="10" name="Content Placeholder 9" descr="FB_IMG_1590050880445.jpg"/>
          <p:cNvPicPr>
            <a:picLocks noGrp="1" noChangeAspect="1"/>
          </p:cNvPicPr>
          <p:nvPr>
            <p:ph sz="quarter" idx="4"/>
          </p:nvPr>
        </p:nvPicPr>
        <p:blipFill>
          <a:blip r:embed="rId4"/>
          <a:stretch>
            <a:fillRect/>
          </a:stretch>
        </p:blipFill>
        <p:spPr>
          <a:xfrm>
            <a:off x="4572000" y="3886200"/>
            <a:ext cx="3733800" cy="2457450"/>
          </a:xfrm>
        </p:spPr>
      </p:pic>
      <p:sp>
        <p:nvSpPr>
          <p:cNvPr id="7" name="Footer Placeholder 6"/>
          <p:cNvSpPr>
            <a:spLocks noGrp="1"/>
          </p:cNvSpPr>
          <p:nvPr>
            <p:ph type="ftr" sz="quarter" idx="11"/>
          </p:nvPr>
        </p:nvSpPr>
        <p:spPr>
          <a:xfrm>
            <a:off x="0" y="6340475"/>
            <a:ext cx="2895600" cy="365125"/>
          </a:xfrm>
        </p:spPr>
        <p:txBody>
          <a:bodyPr/>
          <a:lstStyle/>
          <a:p>
            <a:r>
              <a:rPr lang="en-US" sz="1400" b="1"/>
              <a:t>ABC Corporation </a:t>
            </a:r>
            <a:endParaRPr lang="en-US" sz="1400" b="1" dirty="0"/>
          </a:p>
        </p:txBody>
      </p:sp>
      <p:pic>
        <p:nvPicPr>
          <p:cNvPr id="11" name="Picture 10" descr="received_956429368533857.jpeg"/>
          <p:cNvPicPr>
            <a:picLocks noChangeAspect="1"/>
          </p:cNvPicPr>
          <p:nvPr/>
        </p:nvPicPr>
        <p:blipFill>
          <a:blip r:embed="rId5"/>
          <a:stretch>
            <a:fillRect/>
          </a:stretch>
        </p:blipFill>
        <p:spPr>
          <a:xfrm>
            <a:off x="914401" y="3886200"/>
            <a:ext cx="3581400" cy="2488324"/>
          </a:xfrm>
          <a:prstGeom prst="rect">
            <a:avLst/>
          </a:prstGeom>
        </p:spPr>
      </p:pic>
      <p:pic>
        <p:nvPicPr>
          <p:cNvPr id="12" name="Picture 11" descr="received_4241607132594858.jpeg"/>
          <p:cNvPicPr>
            <a:picLocks noChangeAspect="1"/>
          </p:cNvPicPr>
          <p:nvPr/>
        </p:nvPicPr>
        <p:blipFill>
          <a:blip r:embed="rId6"/>
          <a:stretch>
            <a:fillRect/>
          </a:stretch>
        </p:blipFill>
        <p:spPr>
          <a:xfrm>
            <a:off x="914400" y="1295400"/>
            <a:ext cx="3581400" cy="24384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5000" r="-25000" b="-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rgbClr val="C00000"/>
                </a:solidFill>
              </a:rPr>
              <a:t>SCIENTIFIC CONFERENCE </a:t>
            </a:r>
            <a:endParaRPr lang="en-US" sz="3600" dirty="0">
              <a:solidFill>
                <a:srgbClr val="C00000"/>
              </a:solidFill>
            </a:endParaRPr>
          </a:p>
        </p:txBody>
      </p:sp>
      <p:sp>
        <p:nvSpPr>
          <p:cNvPr id="3" name="Text Placeholder 2"/>
          <p:cNvSpPr>
            <a:spLocks noGrp="1"/>
          </p:cNvSpPr>
          <p:nvPr>
            <p:ph type="body" idx="1"/>
          </p:nvPr>
        </p:nvSpPr>
        <p:spPr>
          <a:xfrm>
            <a:off x="970671" y="3742006"/>
            <a:ext cx="7620000" cy="381000"/>
          </a:xfrm>
        </p:spPr>
        <p:txBody>
          <a:bodyPr>
            <a:noAutofit/>
          </a:bodyPr>
          <a:lstStyle/>
          <a:p>
            <a:r>
              <a:rPr lang="en-US" sz="2000" dirty="0"/>
              <a:t>                    SCIENTIFIC CONFERENCE ON SNIBE AT BICC</a:t>
            </a:r>
          </a:p>
        </p:txBody>
      </p:sp>
      <p:pic>
        <p:nvPicPr>
          <p:cNvPr id="11" name="Content Placeholder 10" descr="FB_IMG_1590059804223.jpg"/>
          <p:cNvPicPr>
            <a:picLocks noGrp="1" noChangeAspect="1"/>
          </p:cNvPicPr>
          <p:nvPr>
            <p:ph sz="half" idx="2"/>
          </p:nvPr>
        </p:nvPicPr>
        <p:blipFill>
          <a:blip r:embed="rId4"/>
          <a:stretch>
            <a:fillRect/>
          </a:stretch>
        </p:blipFill>
        <p:spPr>
          <a:xfrm>
            <a:off x="533400" y="1343608"/>
            <a:ext cx="3886200" cy="2313992"/>
          </a:xfrm>
        </p:spPr>
      </p:pic>
      <p:sp>
        <p:nvSpPr>
          <p:cNvPr id="5" name="Text Placeholder 4"/>
          <p:cNvSpPr>
            <a:spLocks noGrp="1"/>
          </p:cNvSpPr>
          <p:nvPr>
            <p:ph type="body" sz="quarter" idx="3"/>
          </p:nvPr>
        </p:nvSpPr>
        <p:spPr>
          <a:xfrm>
            <a:off x="228600" y="6019800"/>
            <a:ext cx="4572000" cy="304800"/>
          </a:xfrm>
        </p:spPr>
        <p:txBody>
          <a:bodyPr>
            <a:normAutofit/>
          </a:bodyPr>
          <a:lstStyle/>
          <a:p>
            <a:r>
              <a:rPr lang="en-US" sz="1200" dirty="0"/>
              <a:t>          SCIENTIFIC WORKSHOP ON QC MANAGEMENT AT BSMMU</a:t>
            </a:r>
          </a:p>
        </p:txBody>
      </p:sp>
      <p:sp>
        <p:nvSpPr>
          <p:cNvPr id="7" name="Footer Placeholder 6"/>
          <p:cNvSpPr>
            <a:spLocks noGrp="1"/>
          </p:cNvSpPr>
          <p:nvPr>
            <p:ph type="ftr" sz="quarter" idx="11"/>
          </p:nvPr>
        </p:nvSpPr>
        <p:spPr>
          <a:xfrm>
            <a:off x="0" y="6356350"/>
            <a:ext cx="2895600" cy="365125"/>
          </a:xfrm>
        </p:spPr>
        <p:txBody>
          <a:bodyPr/>
          <a:lstStyle/>
          <a:p>
            <a:r>
              <a:rPr lang="en-US" sz="1400" b="1" dirty="0"/>
              <a:t>ABC Corporation </a:t>
            </a:r>
          </a:p>
        </p:txBody>
      </p:sp>
      <p:pic>
        <p:nvPicPr>
          <p:cNvPr id="3075" name="Picture 3" descr="C:\Users\ABC\Downloads\FB_IMG_1590060682524.jpg"/>
          <p:cNvPicPr>
            <a:picLocks noChangeAspect="1" noChangeArrowheads="1"/>
          </p:cNvPicPr>
          <p:nvPr/>
        </p:nvPicPr>
        <p:blipFill>
          <a:blip r:embed="rId5"/>
          <a:srcRect/>
          <a:stretch>
            <a:fillRect/>
          </a:stretch>
        </p:blipFill>
        <p:spPr bwMode="auto">
          <a:xfrm>
            <a:off x="4724400" y="1371600"/>
            <a:ext cx="3886200" cy="2286000"/>
          </a:xfrm>
          <a:prstGeom prst="rect">
            <a:avLst/>
          </a:prstGeom>
          <a:noFill/>
        </p:spPr>
      </p:pic>
      <p:pic>
        <p:nvPicPr>
          <p:cNvPr id="3076" name="Picture 4" descr="C:\Users\ABC\Desktop\aaaaa\IMG-20200521-WA0000.jpg"/>
          <p:cNvPicPr>
            <a:picLocks noChangeAspect="1" noChangeArrowheads="1"/>
          </p:cNvPicPr>
          <p:nvPr/>
        </p:nvPicPr>
        <p:blipFill>
          <a:blip r:embed="rId6"/>
          <a:srcRect/>
          <a:stretch>
            <a:fillRect/>
          </a:stretch>
        </p:blipFill>
        <p:spPr bwMode="auto">
          <a:xfrm>
            <a:off x="4876800" y="4191000"/>
            <a:ext cx="3657600" cy="1752600"/>
          </a:xfrm>
          <a:prstGeom prst="rect">
            <a:avLst/>
          </a:prstGeom>
          <a:noFill/>
        </p:spPr>
      </p:pic>
      <p:pic>
        <p:nvPicPr>
          <p:cNvPr id="2051" name="Picture 3" descr="C:\Users\ABC\Desktop\aaaaa\FB_IMG_1590051704246.jpg"/>
          <p:cNvPicPr>
            <a:picLocks noChangeAspect="1" noChangeArrowheads="1"/>
          </p:cNvPicPr>
          <p:nvPr/>
        </p:nvPicPr>
        <p:blipFill>
          <a:blip r:embed="rId7"/>
          <a:srcRect/>
          <a:stretch>
            <a:fillRect/>
          </a:stretch>
        </p:blipFill>
        <p:spPr bwMode="auto">
          <a:xfrm>
            <a:off x="609600" y="4114800"/>
            <a:ext cx="3886200" cy="1886797"/>
          </a:xfrm>
          <a:prstGeom prst="rect">
            <a:avLst/>
          </a:prstGeom>
          <a:noFill/>
        </p:spPr>
      </p:pic>
      <p:sp>
        <p:nvSpPr>
          <p:cNvPr id="12" name="Text Placeholder 4"/>
          <p:cNvSpPr txBox="1">
            <a:spLocks/>
          </p:cNvSpPr>
          <p:nvPr/>
        </p:nvSpPr>
        <p:spPr>
          <a:xfrm>
            <a:off x="4419600" y="5913438"/>
            <a:ext cx="4191000" cy="411162"/>
          </a:xfrm>
          <a:prstGeom prst="rect">
            <a:avLst/>
          </a:prstGeom>
        </p:spPr>
        <p:txBody>
          <a:bodyPr vert="horz" lIns="91440" tIns="45720" rIns="91440" bIns="45720" rtlCol="0" anchor="b">
            <a:normAutofit fontScale="85000" lnSpcReduction="10000"/>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000" b="1" i="0" u="none" strike="noStrike" kern="1200" cap="none" spc="0" normalizeH="0" baseline="0" noProof="0" dirty="0">
                <a:ln>
                  <a:noFill/>
                </a:ln>
                <a:solidFill>
                  <a:schemeClr val="tx1"/>
                </a:solidFill>
                <a:effectLst/>
                <a:uLnTx/>
                <a:uFillTx/>
                <a:latin typeface="+mn-lt"/>
                <a:ea typeface="+mn-ea"/>
                <a:cs typeface="+mn-cs"/>
              </a:rPr>
              <a:t>        </a:t>
            </a:r>
            <a:r>
              <a:rPr kumimoji="0" lang="en-US" sz="1400" b="1" i="0" u="none" strike="noStrike" kern="1200" cap="none" spc="0" normalizeH="0" baseline="0" noProof="0" dirty="0">
                <a:ln>
                  <a:noFill/>
                </a:ln>
                <a:solidFill>
                  <a:schemeClr val="tx1"/>
                </a:solidFill>
                <a:effectLst/>
                <a:uLnTx/>
                <a:uFillTx/>
                <a:latin typeface="+mn-lt"/>
                <a:ea typeface="+mn-ea"/>
                <a:cs typeface="+mn-cs"/>
              </a:rPr>
              <a:t>SCIENTIFIC SEMINAR ON</a:t>
            </a:r>
            <a:r>
              <a:rPr kumimoji="0" lang="en-US" sz="1400" b="1" i="0" u="none" strike="noStrike" kern="1200" cap="none" spc="0" normalizeH="0" noProof="0" dirty="0">
                <a:ln>
                  <a:noFill/>
                </a:ln>
                <a:solidFill>
                  <a:schemeClr val="tx1"/>
                </a:solidFill>
                <a:effectLst/>
                <a:uLnTx/>
                <a:uFillTx/>
                <a:latin typeface="+mn-lt"/>
                <a:ea typeface="+mn-ea"/>
                <a:cs typeface="+mn-cs"/>
              </a:rPr>
              <a:t> RANDOX </a:t>
            </a:r>
            <a:r>
              <a:rPr lang="en-US" sz="1400" b="1" dirty="0"/>
              <a:t>IN SYLHET DIVISION</a:t>
            </a:r>
            <a:endParaRPr kumimoji="0" lang="en-US" sz="2000" b="1"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6200"/>
            <a:ext cx="7772400" cy="914399"/>
          </a:xfrm>
        </p:spPr>
        <p:txBody>
          <a:bodyPr/>
          <a:lstStyle/>
          <a:p>
            <a:r>
              <a:rPr lang="en-US" b="1" dirty="0">
                <a:solidFill>
                  <a:srgbClr val="C00000"/>
                </a:solidFill>
              </a:rPr>
              <a:t>SEMINARS </a:t>
            </a:r>
            <a:endParaRPr lang="en-US" dirty="0"/>
          </a:p>
        </p:txBody>
      </p:sp>
      <p:pic>
        <p:nvPicPr>
          <p:cNvPr id="2050" name="Picture 2" descr="C:\Users\abc\Downloads\received_417175753737603.jpeg"/>
          <p:cNvPicPr>
            <a:picLocks noChangeAspect="1" noChangeArrowheads="1"/>
          </p:cNvPicPr>
          <p:nvPr/>
        </p:nvPicPr>
        <p:blipFill>
          <a:blip r:embed="rId3" cstate="print"/>
          <a:srcRect/>
          <a:stretch>
            <a:fillRect/>
          </a:stretch>
        </p:blipFill>
        <p:spPr bwMode="auto">
          <a:xfrm>
            <a:off x="762000" y="990600"/>
            <a:ext cx="2590800" cy="2437463"/>
          </a:xfrm>
          <a:prstGeom prst="rect">
            <a:avLst/>
          </a:prstGeom>
          <a:noFill/>
        </p:spPr>
      </p:pic>
      <p:pic>
        <p:nvPicPr>
          <p:cNvPr id="6" name="Picture 5" descr="C:\Users\abc\Downloads\received_458729332961424.jpeg"/>
          <p:cNvPicPr/>
          <p:nvPr/>
        </p:nvPicPr>
        <p:blipFill>
          <a:blip r:embed="rId4"/>
          <a:srcRect/>
          <a:stretch>
            <a:fillRect/>
          </a:stretch>
        </p:blipFill>
        <p:spPr bwMode="auto">
          <a:xfrm>
            <a:off x="3581400" y="1066800"/>
            <a:ext cx="5181600" cy="2362200"/>
          </a:xfrm>
          <a:prstGeom prst="rect">
            <a:avLst/>
          </a:prstGeom>
          <a:noFill/>
          <a:ln w="9525">
            <a:noFill/>
            <a:miter lim="800000"/>
            <a:headEnd/>
            <a:tailEnd/>
          </a:ln>
        </p:spPr>
      </p:pic>
      <p:sp>
        <p:nvSpPr>
          <p:cNvPr id="7" name="Footer Placeholder 6"/>
          <p:cNvSpPr>
            <a:spLocks noGrp="1"/>
          </p:cNvSpPr>
          <p:nvPr>
            <p:ph type="ftr" sz="quarter" idx="11"/>
          </p:nvPr>
        </p:nvSpPr>
        <p:spPr>
          <a:xfrm>
            <a:off x="0" y="6356350"/>
            <a:ext cx="2895600" cy="365125"/>
          </a:xfrm>
        </p:spPr>
        <p:txBody>
          <a:bodyPr/>
          <a:lstStyle/>
          <a:p>
            <a:r>
              <a:rPr lang="en-US" sz="1400" b="1" dirty="0"/>
              <a:t>ABC Corporation </a:t>
            </a:r>
          </a:p>
        </p:txBody>
      </p:sp>
      <p:sp>
        <p:nvSpPr>
          <p:cNvPr id="8" name="Text Placeholder 2"/>
          <p:cNvSpPr txBox="1">
            <a:spLocks/>
          </p:cNvSpPr>
          <p:nvPr/>
        </p:nvSpPr>
        <p:spPr>
          <a:xfrm>
            <a:off x="685800" y="3429000"/>
            <a:ext cx="8001000" cy="3810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1" i="0" u="none" strike="noStrike" kern="1200" cap="none" spc="0" normalizeH="0" baseline="0" noProof="0" dirty="0">
                <a:ln>
                  <a:noFill/>
                </a:ln>
                <a:effectLst/>
                <a:uLnTx/>
                <a:uFillTx/>
                <a:latin typeface="+mn-lt"/>
                <a:ea typeface="+mn-ea"/>
                <a:cs typeface="+mn-cs"/>
              </a:rPr>
              <a:t>SCIENTIFIC SEMINAR</a:t>
            </a:r>
            <a:r>
              <a:rPr kumimoji="0" lang="en-US" sz="1400" b="1" i="0" u="none" strike="noStrike" kern="1200" cap="none" spc="0" normalizeH="0" noProof="0" dirty="0">
                <a:ln>
                  <a:noFill/>
                </a:ln>
                <a:effectLst/>
                <a:uLnTx/>
                <a:uFillTx/>
                <a:latin typeface="+mn-lt"/>
                <a:ea typeface="+mn-ea"/>
                <a:cs typeface="+mn-cs"/>
              </a:rPr>
              <a:t> IN RAJSHAHI</a:t>
            </a:r>
            <a:endParaRPr kumimoji="0" lang="en-US" sz="1400" b="1" i="0" u="none" strike="noStrike" kern="1200" cap="none" spc="0" normalizeH="0" baseline="0" noProof="0" dirty="0">
              <a:ln>
                <a:noFill/>
              </a:ln>
              <a:effectLst/>
              <a:uLnTx/>
              <a:uFillTx/>
              <a:latin typeface="+mn-lt"/>
              <a:ea typeface="+mn-ea"/>
              <a:cs typeface="+mn-cs"/>
            </a:endParaRPr>
          </a:p>
        </p:txBody>
      </p:sp>
      <p:pic>
        <p:nvPicPr>
          <p:cNvPr id="10" name="Picture 9" descr="C:\Users\abc\Downloads\Feni 2.jpg"/>
          <p:cNvPicPr/>
          <p:nvPr/>
        </p:nvPicPr>
        <p:blipFill>
          <a:blip r:embed="rId5" cstate="print"/>
          <a:srcRect/>
          <a:stretch>
            <a:fillRect/>
          </a:stretch>
        </p:blipFill>
        <p:spPr bwMode="auto">
          <a:xfrm>
            <a:off x="762000" y="3810000"/>
            <a:ext cx="3733800" cy="2362200"/>
          </a:xfrm>
          <a:prstGeom prst="rect">
            <a:avLst/>
          </a:prstGeom>
          <a:noFill/>
          <a:ln w="9525">
            <a:noFill/>
            <a:miter lim="800000"/>
            <a:headEnd/>
            <a:tailEnd/>
          </a:ln>
        </p:spPr>
      </p:pic>
      <p:sp>
        <p:nvSpPr>
          <p:cNvPr id="11" name="Text Placeholder 2"/>
          <p:cNvSpPr txBox="1">
            <a:spLocks/>
          </p:cNvSpPr>
          <p:nvPr/>
        </p:nvSpPr>
        <p:spPr>
          <a:xfrm>
            <a:off x="990600" y="6172200"/>
            <a:ext cx="2667000" cy="3810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1" i="0" u="none" strike="noStrike" kern="1200" cap="none" spc="0" normalizeH="0" baseline="0" noProof="0" dirty="0">
                <a:ln>
                  <a:noFill/>
                </a:ln>
                <a:effectLst/>
                <a:uLnTx/>
                <a:uFillTx/>
                <a:latin typeface="+mn-lt"/>
                <a:ea typeface="+mn-ea"/>
                <a:cs typeface="+mn-cs"/>
              </a:rPr>
              <a:t>SCIENTIFIC SEMINAR</a:t>
            </a:r>
            <a:r>
              <a:rPr kumimoji="0" lang="en-US" sz="1400" b="1" i="0" u="none" strike="noStrike" kern="1200" cap="none" spc="0" normalizeH="0" noProof="0" dirty="0">
                <a:ln>
                  <a:noFill/>
                </a:ln>
                <a:effectLst/>
                <a:uLnTx/>
                <a:uFillTx/>
                <a:latin typeface="+mn-lt"/>
                <a:ea typeface="+mn-ea"/>
                <a:cs typeface="+mn-cs"/>
              </a:rPr>
              <a:t> IN FENI</a:t>
            </a:r>
            <a:endParaRPr kumimoji="0" lang="en-US" sz="1400" b="1" i="0" u="none" strike="noStrike" kern="1200" cap="none" spc="0" normalizeH="0" baseline="0" noProof="0" dirty="0">
              <a:ln>
                <a:noFill/>
              </a:ln>
              <a:effectLst/>
              <a:uLnTx/>
              <a:uFillTx/>
              <a:latin typeface="+mn-lt"/>
              <a:ea typeface="+mn-ea"/>
              <a:cs typeface="+mn-cs"/>
            </a:endParaRPr>
          </a:p>
        </p:txBody>
      </p:sp>
      <p:pic>
        <p:nvPicPr>
          <p:cNvPr id="12" name="Picture 11" descr="C:\Users\abc\Downloads\4357.jpg"/>
          <p:cNvPicPr/>
          <p:nvPr/>
        </p:nvPicPr>
        <p:blipFill>
          <a:blip r:embed="rId6" cstate="print"/>
          <a:srcRect/>
          <a:stretch>
            <a:fillRect/>
          </a:stretch>
        </p:blipFill>
        <p:spPr bwMode="auto">
          <a:xfrm>
            <a:off x="4724400" y="3810000"/>
            <a:ext cx="4038600" cy="2362200"/>
          </a:xfrm>
          <a:prstGeom prst="rect">
            <a:avLst/>
          </a:prstGeom>
          <a:noFill/>
          <a:ln w="9525">
            <a:noFill/>
            <a:miter lim="800000"/>
            <a:headEnd/>
            <a:tailEnd/>
          </a:ln>
        </p:spPr>
      </p:pic>
      <p:sp>
        <p:nvSpPr>
          <p:cNvPr id="13" name="Text Placeholder 2"/>
          <p:cNvSpPr txBox="1">
            <a:spLocks/>
          </p:cNvSpPr>
          <p:nvPr/>
        </p:nvSpPr>
        <p:spPr>
          <a:xfrm>
            <a:off x="5410200" y="6248400"/>
            <a:ext cx="2667000" cy="381000"/>
          </a:xfrm>
          <a:prstGeom prst="rect">
            <a:avLst/>
          </a:prstGeom>
        </p:spPr>
        <p:txBody>
          <a:bodyPr vert="horz" lIns="91440" tIns="45720" rIns="91440" bIns="45720" rtlCol="0">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400" b="1" i="0" u="none" strike="noStrike" kern="1200" cap="none" spc="0" normalizeH="0" baseline="0" noProof="0" dirty="0">
                <a:ln>
                  <a:noFill/>
                </a:ln>
                <a:effectLst/>
                <a:uLnTx/>
                <a:uFillTx/>
                <a:latin typeface="+mn-lt"/>
                <a:ea typeface="+mn-ea"/>
                <a:cs typeface="+mn-cs"/>
              </a:rPr>
              <a:t>SCIENTIFIC SEMINAR</a:t>
            </a:r>
            <a:r>
              <a:rPr kumimoji="0" lang="en-US" sz="1400" b="1" i="0" u="none" strike="noStrike" kern="1200" cap="none" spc="0" normalizeH="0" noProof="0" dirty="0">
                <a:ln>
                  <a:noFill/>
                </a:ln>
                <a:effectLst/>
                <a:uLnTx/>
                <a:uFillTx/>
                <a:latin typeface="+mn-lt"/>
                <a:ea typeface="+mn-ea"/>
                <a:cs typeface="+mn-cs"/>
              </a:rPr>
              <a:t> IN KHULNA</a:t>
            </a:r>
            <a:endParaRPr kumimoji="0" lang="en-US" sz="1400" b="1" i="0" u="none" strike="noStrike" kern="1200" cap="none" spc="0" normalizeH="0" baseline="0" noProof="0" dirty="0">
              <a:ln>
                <a:noFill/>
              </a:ln>
              <a:effectLst/>
              <a:uLnTx/>
              <a:uFillTx/>
              <a:latin typeface="+mn-lt"/>
              <a:ea typeface="+mn-ea"/>
              <a:cs typeface="+mn-cs"/>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r="-25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2400" b="1" dirty="0">
                <a:solidFill>
                  <a:srgbClr val="C00000"/>
                </a:solidFill>
              </a:rPr>
              <a:t>PROGRAMS</a:t>
            </a:r>
            <a:br>
              <a:rPr lang="en-US" sz="2400" b="1" dirty="0">
                <a:solidFill>
                  <a:srgbClr val="C00000"/>
                </a:solidFill>
              </a:rPr>
            </a:br>
            <a:r>
              <a:rPr lang="en-US" sz="2400" b="1" dirty="0">
                <a:solidFill>
                  <a:srgbClr val="C00000"/>
                </a:solidFill>
              </a:rPr>
              <a:t>SPONSORED BY ABC Corporation</a:t>
            </a:r>
            <a:endParaRPr lang="en-US" sz="2400" dirty="0"/>
          </a:p>
        </p:txBody>
      </p:sp>
      <p:sp>
        <p:nvSpPr>
          <p:cNvPr id="3" name="Text Placeholder 2"/>
          <p:cNvSpPr>
            <a:spLocks noGrp="1"/>
          </p:cNvSpPr>
          <p:nvPr>
            <p:ph type="body" idx="1"/>
          </p:nvPr>
        </p:nvSpPr>
        <p:spPr/>
        <p:txBody>
          <a:bodyPr/>
          <a:lstStyle/>
          <a:p>
            <a:endParaRPr lang="en-US" dirty="0"/>
          </a:p>
        </p:txBody>
      </p:sp>
      <p:pic>
        <p:nvPicPr>
          <p:cNvPr id="8" name="Content Placeholder 7" descr="received_5018274654918477.jpeg"/>
          <p:cNvPicPr>
            <a:picLocks noGrp="1" noChangeAspect="1"/>
          </p:cNvPicPr>
          <p:nvPr>
            <p:ph sz="half" idx="2"/>
          </p:nvPr>
        </p:nvPicPr>
        <p:blipFill>
          <a:blip r:embed="rId3"/>
          <a:stretch>
            <a:fillRect/>
          </a:stretch>
        </p:blipFill>
        <p:spPr>
          <a:xfrm>
            <a:off x="4800600" y="1066800"/>
            <a:ext cx="4040188" cy="2667000"/>
          </a:xfrm>
        </p:spPr>
      </p:pic>
      <p:pic>
        <p:nvPicPr>
          <p:cNvPr id="9" name="Content Placeholder 8" descr="received_839040870826245.jpeg"/>
          <p:cNvPicPr>
            <a:picLocks noGrp="1" noChangeAspect="1"/>
          </p:cNvPicPr>
          <p:nvPr>
            <p:ph sz="quarter" idx="4"/>
          </p:nvPr>
        </p:nvPicPr>
        <p:blipFill>
          <a:blip r:embed="rId4" cstate="print"/>
          <a:stretch>
            <a:fillRect/>
          </a:stretch>
        </p:blipFill>
        <p:spPr>
          <a:xfrm>
            <a:off x="381000" y="1066800"/>
            <a:ext cx="4041775" cy="2667000"/>
          </a:xfrm>
        </p:spPr>
      </p:pic>
      <p:sp>
        <p:nvSpPr>
          <p:cNvPr id="11" name="Text Placeholder 2"/>
          <p:cNvSpPr txBox="1">
            <a:spLocks/>
          </p:cNvSpPr>
          <p:nvPr/>
        </p:nvSpPr>
        <p:spPr>
          <a:xfrm>
            <a:off x="1524000" y="3733800"/>
            <a:ext cx="6326188" cy="30480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1100" b="1" dirty="0"/>
              <a:t>RAJSHAHI UNIVERSITY ALUMNI ASSOCIATION SPONSORED BY ABC CORPORATION </a:t>
            </a:r>
            <a:endParaRPr kumimoji="0" lang="en-US" sz="1100" b="1" i="0" u="none" strike="noStrike" kern="1200" cap="none" spc="0" normalizeH="0" baseline="0" noProof="0" dirty="0">
              <a:ln>
                <a:noFill/>
              </a:ln>
              <a:solidFill>
                <a:schemeClr val="tx1"/>
              </a:solidFill>
              <a:effectLst/>
              <a:uLnTx/>
              <a:uFillTx/>
              <a:latin typeface="+mn-lt"/>
              <a:ea typeface="+mn-ea"/>
              <a:cs typeface="+mn-cs"/>
            </a:endParaRPr>
          </a:p>
        </p:txBody>
      </p:sp>
      <p:pic>
        <p:nvPicPr>
          <p:cNvPr id="12" name="Picture 11" descr="C:\Users\abc\Downloads\4432.jpg"/>
          <p:cNvPicPr/>
          <p:nvPr/>
        </p:nvPicPr>
        <p:blipFill>
          <a:blip r:embed="rId5" cstate="print"/>
          <a:srcRect/>
          <a:stretch>
            <a:fillRect/>
          </a:stretch>
        </p:blipFill>
        <p:spPr bwMode="auto">
          <a:xfrm>
            <a:off x="381000" y="4114800"/>
            <a:ext cx="4038600" cy="1905000"/>
          </a:xfrm>
          <a:prstGeom prst="rect">
            <a:avLst/>
          </a:prstGeom>
          <a:noFill/>
          <a:ln w="9525">
            <a:noFill/>
            <a:miter lim="800000"/>
            <a:headEnd/>
            <a:tailEnd/>
          </a:ln>
        </p:spPr>
      </p:pic>
      <p:pic>
        <p:nvPicPr>
          <p:cNvPr id="13" name="Picture 12" descr="C:\Users\abc\Downloads\4442.jpg"/>
          <p:cNvPicPr/>
          <p:nvPr/>
        </p:nvPicPr>
        <p:blipFill>
          <a:blip r:embed="rId6"/>
          <a:srcRect/>
          <a:stretch>
            <a:fillRect/>
          </a:stretch>
        </p:blipFill>
        <p:spPr bwMode="auto">
          <a:xfrm>
            <a:off x="4876800" y="4114800"/>
            <a:ext cx="4114800" cy="2057400"/>
          </a:xfrm>
          <a:prstGeom prst="rect">
            <a:avLst/>
          </a:prstGeom>
          <a:noFill/>
          <a:ln w="9525">
            <a:noFill/>
            <a:miter lim="800000"/>
            <a:headEnd/>
            <a:tailEnd/>
          </a:ln>
        </p:spPr>
      </p:pic>
      <p:sp>
        <p:nvSpPr>
          <p:cNvPr id="14" name="Text Placeholder 2"/>
          <p:cNvSpPr txBox="1">
            <a:spLocks/>
          </p:cNvSpPr>
          <p:nvPr/>
        </p:nvSpPr>
        <p:spPr>
          <a:xfrm>
            <a:off x="1371600" y="6096000"/>
            <a:ext cx="6326188" cy="30480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US" sz="1100" b="1" dirty="0"/>
              <a:t>LAB TECHNOLOGISTS REUNION IN MYMENSINGH SPONSORED BY ABC CORPORATION </a:t>
            </a:r>
            <a:endParaRPr kumimoji="0" lang="en-US" sz="1100" b="1" i="0" u="none" strike="noStrike" kern="1200" cap="none" spc="0" normalizeH="0" baseline="0" noProof="0" dirty="0">
              <a:ln>
                <a:noFill/>
              </a:ln>
              <a:solidFill>
                <a:schemeClr val="tx1"/>
              </a:solidFill>
              <a:effectLst/>
              <a:uLnTx/>
              <a:uFillTx/>
              <a:latin typeface="+mn-lt"/>
              <a:ea typeface="+mn-ea"/>
              <a:cs typeface="+mn-cs"/>
            </a:endParaRPr>
          </a:p>
        </p:txBody>
      </p:sp>
      <p:sp>
        <p:nvSpPr>
          <p:cNvPr id="15" name="Footer Placeholder 6"/>
          <p:cNvSpPr>
            <a:spLocks noGrp="1"/>
          </p:cNvSpPr>
          <p:nvPr>
            <p:ph type="ftr" sz="quarter" idx="11"/>
          </p:nvPr>
        </p:nvSpPr>
        <p:spPr>
          <a:xfrm>
            <a:off x="0" y="6356350"/>
            <a:ext cx="2895600" cy="365125"/>
          </a:xfrm>
        </p:spPr>
        <p:txBody>
          <a:bodyPr/>
          <a:lstStyle/>
          <a:p>
            <a:r>
              <a:rPr lang="en-US" sz="1400" b="1" dirty="0"/>
              <a:t>ABC Corporation </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5000" t="-2000" r="-3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914400"/>
          </a:xfrm>
        </p:spPr>
        <p:txBody>
          <a:bodyPr>
            <a:noAutofit/>
          </a:bodyPr>
          <a:lstStyle/>
          <a:p>
            <a:r>
              <a:rPr lang="en-US" sz="2800" b="1" dirty="0">
                <a:solidFill>
                  <a:srgbClr val="C00000"/>
                </a:solidFill>
              </a:rPr>
              <a:t>PROGRAMS</a:t>
            </a:r>
            <a:br>
              <a:rPr lang="en-US" sz="3200" b="1" dirty="0">
                <a:solidFill>
                  <a:srgbClr val="C00000"/>
                </a:solidFill>
              </a:rPr>
            </a:br>
            <a:r>
              <a:rPr lang="en-US" sz="2400" b="1" dirty="0">
                <a:solidFill>
                  <a:srgbClr val="C00000"/>
                </a:solidFill>
              </a:rPr>
              <a:t>SPONSORED BY ABC Corporation</a:t>
            </a:r>
            <a:endParaRPr lang="en-US" sz="3200" dirty="0">
              <a:solidFill>
                <a:srgbClr val="C00000"/>
              </a:solidFill>
            </a:endParaRPr>
          </a:p>
        </p:txBody>
      </p:sp>
      <p:sp>
        <p:nvSpPr>
          <p:cNvPr id="3" name="Text Placeholder 2"/>
          <p:cNvSpPr>
            <a:spLocks noGrp="1"/>
          </p:cNvSpPr>
          <p:nvPr>
            <p:ph type="body" idx="1"/>
          </p:nvPr>
        </p:nvSpPr>
        <p:spPr>
          <a:xfrm>
            <a:off x="313006" y="2920218"/>
            <a:ext cx="4191000" cy="381000"/>
          </a:xfrm>
        </p:spPr>
        <p:txBody>
          <a:bodyPr>
            <a:normAutofit fontScale="85000" lnSpcReduction="10000"/>
          </a:bodyPr>
          <a:lstStyle/>
          <a:p>
            <a:r>
              <a:rPr lang="en-US" sz="2000" dirty="0"/>
              <a:t>       </a:t>
            </a:r>
            <a:r>
              <a:rPr lang="en-US" sz="1200" dirty="0"/>
              <a:t>DOCTORS GET TOGETHER PROGRAME AT FARAZY HOSPITAL LTD.</a:t>
            </a:r>
            <a:endParaRPr lang="en-US" sz="2000" dirty="0"/>
          </a:p>
        </p:txBody>
      </p:sp>
      <p:pic>
        <p:nvPicPr>
          <p:cNvPr id="8" name="Content Placeholder 7" descr="FB_IMG_1590052169463.jpg"/>
          <p:cNvPicPr>
            <a:picLocks noGrp="1" noChangeAspect="1"/>
          </p:cNvPicPr>
          <p:nvPr>
            <p:ph sz="half" idx="2"/>
          </p:nvPr>
        </p:nvPicPr>
        <p:blipFill>
          <a:blip r:embed="rId3"/>
          <a:stretch>
            <a:fillRect/>
          </a:stretch>
        </p:blipFill>
        <p:spPr>
          <a:xfrm>
            <a:off x="685800" y="1066800"/>
            <a:ext cx="3505200" cy="1943686"/>
          </a:xfrm>
        </p:spPr>
      </p:pic>
      <p:sp>
        <p:nvSpPr>
          <p:cNvPr id="7" name="Footer Placeholder 6"/>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13" name="Content Placeholder 7" descr="FB_IMG_1590051698265.jpg"/>
          <p:cNvPicPr>
            <a:picLocks noChangeAspect="1"/>
          </p:cNvPicPr>
          <p:nvPr/>
        </p:nvPicPr>
        <p:blipFill>
          <a:blip r:embed="rId4"/>
          <a:stretch>
            <a:fillRect/>
          </a:stretch>
        </p:blipFill>
        <p:spPr>
          <a:xfrm>
            <a:off x="4800600" y="1143000"/>
            <a:ext cx="3505200" cy="1828800"/>
          </a:xfrm>
          <a:prstGeom prst="rect">
            <a:avLst/>
          </a:prstGeom>
        </p:spPr>
      </p:pic>
      <p:sp>
        <p:nvSpPr>
          <p:cNvPr id="14" name="Text Placeholder 2"/>
          <p:cNvSpPr txBox="1">
            <a:spLocks/>
          </p:cNvSpPr>
          <p:nvPr/>
        </p:nvSpPr>
        <p:spPr>
          <a:xfrm>
            <a:off x="4267200" y="2895600"/>
            <a:ext cx="4648200" cy="3810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000" b="1" i="0" u="none" strike="noStrike" kern="1200" cap="none" spc="0" normalizeH="0" baseline="0" noProof="0" dirty="0">
                <a:ln>
                  <a:noFill/>
                </a:ln>
                <a:solidFill>
                  <a:schemeClr val="tx1"/>
                </a:solidFill>
                <a:effectLst/>
                <a:uLnTx/>
                <a:uFillTx/>
                <a:latin typeface="+mn-lt"/>
                <a:ea typeface="+mn-ea"/>
                <a:cs typeface="+mn-cs"/>
              </a:rPr>
              <a:t>                    WORKSHOP ON QUALITY CONTROL MANAGEMENT AT BSMMU</a:t>
            </a:r>
          </a:p>
        </p:txBody>
      </p:sp>
      <p:pic>
        <p:nvPicPr>
          <p:cNvPr id="16" name="Content Placeholder 8" descr="FB_IMG_1590052536877.jpg"/>
          <p:cNvPicPr>
            <a:picLocks noChangeAspect="1"/>
          </p:cNvPicPr>
          <p:nvPr/>
        </p:nvPicPr>
        <p:blipFill>
          <a:blip r:embed="rId5"/>
          <a:stretch>
            <a:fillRect/>
          </a:stretch>
        </p:blipFill>
        <p:spPr>
          <a:xfrm>
            <a:off x="671733" y="3429000"/>
            <a:ext cx="3505200" cy="2438400"/>
          </a:xfrm>
          <a:prstGeom prst="rect">
            <a:avLst/>
          </a:prstGeom>
        </p:spPr>
      </p:pic>
      <p:sp>
        <p:nvSpPr>
          <p:cNvPr id="17" name="Text Placeholder 4"/>
          <p:cNvSpPr txBox="1">
            <a:spLocks/>
          </p:cNvSpPr>
          <p:nvPr/>
        </p:nvSpPr>
        <p:spPr>
          <a:xfrm>
            <a:off x="609600" y="5867400"/>
            <a:ext cx="4041775" cy="381000"/>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1" i="0" u="none" strike="noStrike" kern="1200" cap="none" spc="0" normalizeH="0" baseline="0" noProof="0" dirty="0">
                <a:ln>
                  <a:noFill/>
                </a:ln>
                <a:solidFill>
                  <a:schemeClr val="tx1"/>
                </a:solidFill>
                <a:effectLst/>
                <a:uLnTx/>
                <a:uFillTx/>
                <a:latin typeface="+mn-lt"/>
                <a:ea typeface="+mn-ea"/>
                <a:cs typeface="+mn-cs"/>
              </a:rPr>
              <a:t>             INTERNATIONAL NURSE DAY-2018</a:t>
            </a:r>
          </a:p>
        </p:txBody>
      </p:sp>
      <p:pic>
        <p:nvPicPr>
          <p:cNvPr id="6146" name="Picture 2" descr="C:\Users\ABC\Desktop\aaaaa\FB_IMG_1590052738828.jpg"/>
          <p:cNvPicPr>
            <a:picLocks noChangeAspect="1" noChangeArrowheads="1"/>
          </p:cNvPicPr>
          <p:nvPr/>
        </p:nvPicPr>
        <p:blipFill>
          <a:blip r:embed="rId6"/>
          <a:srcRect/>
          <a:stretch>
            <a:fillRect/>
          </a:stretch>
        </p:blipFill>
        <p:spPr bwMode="auto">
          <a:xfrm>
            <a:off x="5486400" y="3429000"/>
            <a:ext cx="2286000" cy="2514600"/>
          </a:xfrm>
          <a:prstGeom prst="rect">
            <a:avLst/>
          </a:prstGeom>
          <a:noFill/>
        </p:spPr>
      </p:pic>
      <p:sp>
        <p:nvSpPr>
          <p:cNvPr id="21" name="Text Placeholder 2"/>
          <p:cNvSpPr>
            <a:spLocks noGrp="1"/>
          </p:cNvSpPr>
          <p:nvPr>
            <p:ph type="body" idx="1"/>
          </p:nvPr>
        </p:nvSpPr>
        <p:spPr>
          <a:xfrm>
            <a:off x="4648200" y="5943600"/>
            <a:ext cx="4040188" cy="304800"/>
          </a:xfrm>
        </p:spPr>
        <p:txBody>
          <a:bodyPr>
            <a:noAutofit/>
          </a:bodyPr>
          <a:lstStyle/>
          <a:p>
            <a:pPr algn="ctr"/>
            <a:r>
              <a:rPr lang="en-US" sz="1100" dirty="0"/>
              <a:t>CONTEMPORARY BIOMEDICAL RESEARCH IN BANGLADESH AT JU</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t="-14000" r="-2000" b="-48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C00000"/>
                </a:solidFill>
              </a:rPr>
              <a:t>COMMUNAL ACTIVITIES </a:t>
            </a:r>
            <a:endParaRPr lang="en-US" dirty="0">
              <a:solidFill>
                <a:srgbClr val="C00000"/>
              </a:solidFill>
            </a:endParaRPr>
          </a:p>
        </p:txBody>
      </p:sp>
      <p:sp>
        <p:nvSpPr>
          <p:cNvPr id="3" name="Text Placeholder 2"/>
          <p:cNvSpPr>
            <a:spLocks noGrp="1"/>
          </p:cNvSpPr>
          <p:nvPr>
            <p:ph type="body" idx="1"/>
          </p:nvPr>
        </p:nvSpPr>
        <p:spPr>
          <a:xfrm>
            <a:off x="381000" y="2743200"/>
            <a:ext cx="8229600" cy="1066800"/>
          </a:xfrm>
        </p:spPr>
        <p:txBody>
          <a:bodyPr>
            <a:noAutofit/>
          </a:bodyPr>
          <a:lstStyle/>
          <a:p>
            <a:pPr algn="just"/>
            <a:r>
              <a:rPr lang="en-US" sz="2800" dirty="0"/>
              <a:t>ABC Corporation </a:t>
            </a:r>
            <a:r>
              <a:rPr lang="en-US" sz="2800" b="0" dirty="0"/>
              <a:t>has come forward with a generous step for the people under the poverty line and launched a foundation named  </a:t>
            </a:r>
            <a:r>
              <a:rPr lang="en-US" sz="2800" dirty="0"/>
              <a:t>AL-NAJDA</a:t>
            </a:r>
            <a:r>
              <a:rPr lang="en-US" sz="2800" b="0" dirty="0"/>
              <a:t> due to COVID-19 pandemic. </a:t>
            </a:r>
          </a:p>
        </p:txBody>
      </p:sp>
      <p:sp>
        <p:nvSpPr>
          <p:cNvPr id="7" name="Footer Placeholder 6"/>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5123" name="Picture 3" descr="C:\Users\ABC\Desktop\aaaaa\IMG_20200523_014411.png"/>
          <p:cNvPicPr>
            <a:picLocks noChangeAspect="1" noChangeArrowheads="1"/>
          </p:cNvPicPr>
          <p:nvPr/>
        </p:nvPicPr>
        <p:blipFill>
          <a:blip r:embed="rId3" cstate="print"/>
          <a:srcRect/>
          <a:stretch>
            <a:fillRect/>
          </a:stretch>
        </p:blipFill>
        <p:spPr bwMode="auto">
          <a:xfrm>
            <a:off x="3733800" y="4114800"/>
            <a:ext cx="1600200" cy="1571301"/>
          </a:xfrm>
          <a:prstGeom prst="rect">
            <a:avLst/>
          </a:prstGeom>
          <a:noFill/>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5000" t="-25000" r="-1000" b="-33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a:noAutofit/>
          </a:bodyPr>
          <a:lstStyle/>
          <a:p>
            <a:r>
              <a:rPr lang="en-US" sz="4000" b="1" dirty="0">
                <a:solidFill>
                  <a:schemeClr val="accent1">
                    <a:lumMod val="75000"/>
                  </a:schemeClr>
                </a:solidFill>
              </a:rPr>
              <a:t>               SPAR Industries Ltd.</a:t>
            </a:r>
            <a:br>
              <a:rPr lang="en-US" sz="3200" dirty="0"/>
            </a:br>
            <a:r>
              <a:rPr lang="en-US" sz="3200" dirty="0"/>
              <a:t>                             </a:t>
            </a:r>
            <a:r>
              <a:rPr lang="en-US" sz="3200" b="1" i="1" dirty="0">
                <a:solidFill>
                  <a:srgbClr val="C00000"/>
                </a:solidFill>
              </a:rPr>
              <a:t>- </a:t>
            </a:r>
            <a:r>
              <a:rPr lang="en-US" sz="1600" b="1" i="1" dirty="0">
                <a:solidFill>
                  <a:srgbClr val="C00000"/>
                </a:solidFill>
              </a:rPr>
              <a:t>A Sister Concern of ABC Corporation </a:t>
            </a:r>
            <a:endParaRPr lang="en-US" sz="3200" b="1" i="1" dirty="0">
              <a:solidFill>
                <a:srgbClr val="C00000"/>
              </a:solidFill>
            </a:endParaRPr>
          </a:p>
        </p:txBody>
      </p:sp>
      <p:sp>
        <p:nvSpPr>
          <p:cNvPr id="4" name="Content Placeholder 3"/>
          <p:cNvSpPr>
            <a:spLocks noGrp="1"/>
          </p:cNvSpPr>
          <p:nvPr>
            <p:ph sz="half" idx="2"/>
          </p:nvPr>
        </p:nvSpPr>
        <p:spPr>
          <a:xfrm>
            <a:off x="1676400" y="4572000"/>
            <a:ext cx="6400800" cy="792163"/>
          </a:xfrm>
        </p:spPr>
        <p:txBody>
          <a:bodyPr>
            <a:normAutofit/>
          </a:bodyPr>
          <a:lstStyle/>
          <a:p>
            <a:pPr>
              <a:buNone/>
            </a:pPr>
            <a:r>
              <a:rPr lang="en-US" dirty="0"/>
              <a:t>Factory                                         Consumable </a:t>
            </a:r>
          </a:p>
        </p:txBody>
      </p:sp>
      <p:sp>
        <p:nvSpPr>
          <p:cNvPr id="5" name="Footer Placeholder 4"/>
          <p:cNvSpPr>
            <a:spLocks noGrp="1"/>
          </p:cNvSpPr>
          <p:nvPr>
            <p:ph type="ftr" sz="quarter" idx="11"/>
          </p:nvPr>
        </p:nvSpPr>
        <p:spPr>
          <a:xfrm>
            <a:off x="0" y="6356350"/>
            <a:ext cx="2895600" cy="365125"/>
          </a:xfrm>
        </p:spPr>
        <p:txBody>
          <a:bodyPr/>
          <a:lstStyle/>
          <a:p>
            <a:r>
              <a:rPr lang="en-US" sz="1400" b="1" dirty="0"/>
              <a:t>ABC Corporation </a:t>
            </a:r>
          </a:p>
        </p:txBody>
      </p:sp>
      <p:pic>
        <p:nvPicPr>
          <p:cNvPr id="3074" name="Picture 2" descr="C:\Users\abc\Desktop\SPAR industries.PNG"/>
          <p:cNvPicPr>
            <a:picLocks noChangeAspect="1" noChangeArrowheads="1"/>
          </p:cNvPicPr>
          <p:nvPr/>
        </p:nvPicPr>
        <p:blipFill>
          <a:blip r:embed="rId3"/>
          <a:srcRect/>
          <a:stretch>
            <a:fillRect/>
          </a:stretch>
        </p:blipFill>
        <p:spPr bwMode="auto">
          <a:xfrm>
            <a:off x="228600" y="228600"/>
            <a:ext cx="1742440" cy="1066800"/>
          </a:xfrm>
          <a:prstGeom prst="rect">
            <a:avLst/>
          </a:prstGeom>
          <a:noFill/>
        </p:spPr>
      </p:pic>
      <p:pic>
        <p:nvPicPr>
          <p:cNvPr id="4098" name="Picture 2" descr="C:\Users\abc\Desktop\facebook_1655107851911_6942025483702777293.jpg"/>
          <p:cNvPicPr>
            <a:picLocks noChangeAspect="1" noChangeArrowheads="1"/>
          </p:cNvPicPr>
          <p:nvPr/>
        </p:nvPicPr>
        <p:blipFill>
          <a:blip r:embed="rId4"/>
          <a:srcRect/>
          <a:stretch>
            <a:fillRect/>
          </a:stretch>
        </p:blipFill>
        <p:spPr bwMode="auto">
          <a:xfrm>
            <a:off x="609600" y="1676400"/>
            <a:ext cx="4561267" cy="2590800"/>
          </a:xfrm>
          <a:prstGeom prst="rect">
            <a:avLst/>
          </a:prstGeom>
          <a:noFill/>
        </p:spPr>
      </p:pic>
      <p:pic>
        <p:nvPicPr>
          <p:cNvPr id="9" name="Picture 8" descr="C:\Users\abc\Desktop\FB_IMG_1655107875151.jpg"/>
          <p:cNvPicPr/>
          <p:nvPr/>
        </p:nvPicPr>
        <p:blipFill>
          <a:blip r:embed="rId5"/>
          <a:srcRect/>
          <a:stretch>
            <a:fillRect/>
          </a:stretch>
        </p:blipFill>
        <p:spPr bwMode="auto">
          <a:xfrm>
            <a:off x="5334000" y="1676400"/>
            <a:ext cx="3581400" cy="2590800"/>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4000" b="-17000"/>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905000" y="5791200"/>
            <a:ext cx="6400800" cy="792163"/>
          </a:xfrm>
        </p:spPr>
        <p:txBody>
          <a:bodyPr>
            <a:normAutofit/>
          </a:bodyPr>
          <a:lstStyle/>
          <a:p>
            <a:pPr>
              <a:buNone/>
            </a:pPr>
            <a:r>
              <a:rPr lang="en-US" dirty="0"/>
              <a:t>          </a:t>
            </a:r>
          </a:p>
        </p:txBody>
      </p:sp>
      <p:sp>
        <p:nvSpPr>
          <p:cNvPr id="5" name="Footer Placeholder 4"/>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sp>
        <p:nvSpPr>
          <p:cNvPr id="14" name="Title 1"/>
          <p:cNvSpPr txBox="1">
            <a:spLocks/>
          </p:cNvSpPr>
          <p:nvPr/>
        </p:nvSpPr>
        <p:spPr>
          <a:xfrm>
            <a:off x="914400" y="3048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99FF"/>
                </a:solidFill>
                <a:effectLst/>
                <a:uLnTx/>
                <a:uFillTx/>
                <a:latin typeface="+mj-lt"/>
                <a:ea typeface="+mj-ea"/>
                <a:cs typeface="+mj-cs"/>
              </a:rPr>
              <a:t>               SPAR Developments &amp; Holdings Ltd.</a:t>
            </a:r>
            <a:br>
              <a:rPr kumimoji="0" lang="en-US" sz="3200" b="0" i="0" u="none" strike="noStrike" kern="1200" cap="none" spc="0" normalizeH="0" baseline="0" noProof="0" dirty="0">
                <a:ln>
                  <a:noFill/>
                </a:ln>
                <a:solidFill>
                  <a:schemeClr val="tx1"/>
                </a:solidFill>
                <a:effectLst/>
                <a:uLnTx/>
                <a:uFillTx/>
                <a:latin typeface="+mj-lt"/>
                <a:ea typeface="+mj-ea"/>
                <a:cs typeface="+mj-cs"/>
              </a:rPr>
            </a:br>
            <a:r>
              <a:rPr kumimoji="0" lang="en-US" sz="3200" b="1" i="1" u="none" strike="noStrike" kern="1200" cap="none" spc="0" normalizeH="0" baseline="0" noProof="0" dirty="0">
                <a:ln>
                  <a:noFill/>
                </a:ln>
                <a:solidFill>
                  <a:schemeClr val="tx1"/>
                </a:solidFill>
                <a:effectLst/>
                <a:uLnTx/>
                <a:uFillTx/>
                <a:latin typeface="+mj-lt"/>
                <a:ea typeface="+mj-ea"/>
                <a:cs typeface="+mj-cs"/>
              </a:rPr>
              <a:t>                                             </a:t>
            </a:r>
            <a:r>
              <a:rPr kumimoji="0" lang="en-US" sz="3200" b="1" i="1" u="none" strike="noStrike" kern="1200" cap="none" spc="0" normalizeH="0" baseline="0" noProof="0" dirty="0">
                <a:ln>
                  <a:noFill/>
                </a:ln>
                <a:solidFill>
                  <a:srgbClr val="C00000"/>
                </a:solidFill>
                <a:effectLst/>
                <a:uLnTx/>
                <a:uFillTx/>
                <a:latin typeface="+mj-lt"/>
                <a:ea typeface="+mj-ea"/>
                <a:cs typeface="+mj-cs"/>
              </a:rPr>
              <a:t>- </a:t>
            </a:r>
            <a:r>
              <a:rPr lang="en-US" sz="1600" b="1" i="1" dirty="0">
                <a:solidFill>
                  <a:srgbClr val="C00000"/>
                </a:solidFill>
                <a:latin typeface="+mj-lt"/>
                <a:ea typeface="+mj-ea"/>
                <a:cs typeface="+mj-cs"/>
              </a:rPr>
              <a:t>A</a:t>
            </a:r>
            <a:r>
              <a:rPr kumimoji="0" lang="en-US" sz="1600" b="1" i="1" u="none" strike="noStrike" kern="1200" cap="none" spc="0" normalizeH="0" baseline="0" noProof="0" dirty="0">
                <a:ln>
                  <a:noFill/>
                </a:ln>
                <a:solidFill>
                  <a:srgbClr val="C00000"/>
                </a:solidFill>
                <a:effectLst/>
                <a:uLnTx/>
                <a:uFillTx/>
                <a:latin typeface="+mj-lt"/>
                <a:ea typeface="+mj-ea"/>
                <a:cs typeface="+mj-cs"/>
              </a:rPr>
              <a:t> Sister Concern of ABC Corporation </a:t>
            </a:r>
            <a:endParaRPr kumimoji="0" lang="en-US" sz="3200" b="1" i="1" u="none" strike="noStrike" kern="1200" cap="none" spc="0" normalizeH="0" baseline="0" noProof="0" dirty="0">
              <a:ln>
                <a:noFill/>
              </a:ln>
              <a:solidFill>
                <a:srgbClr val="C00000"/>
              </a:solidFill>
              <a:effectLst/>
              <a:uLnTx/>
              <a:uFillTx/>
              <a:latin typeface="+mj-lt"/>
              <a:ea typeface="+mj-ea"/>
              <a:cs typeface="+mj-cs"/>
            </a:endParaRPr>
          </a:p>
        </p:txBody>
      </p:sp>
      <p:pic>
        <p:nvPicPr>
          <p:cNvPr id="6" name="Picture 4" descr="C:\Users\abc\Desktop\SPAR Development Logo.jpg"/>
          <p:cNvPicPr>
            <a:picLocks noChangeAspect="1" noChangeArrowheads="1"/>
          </p:cNvPicPr>
          <p:nvPr/>
        </p:nvPicPr>
        <p:blipFill>
          <a:blip r:embed="rId3" cstate="print"/>
          <a:srcRect/>
          <a:stretch>
            <a:fillRect/>
          </a:stretch>
        </p:blipFill>
        <p:spPr bwMode="auto">
          <a:xfrm>
            <a:off x="261038" y="228600"/>
            <a:ext cx="2329762" cy="838200"/>
          </a:xfrm>
          <a:prstGeom prst="rect">
            <a:avLst/>
          </a:prstGeom>
          <a:noFill/>
        </p:spPr>
      </p:pic>
      <p:pic>
        <p:nvPicPr>
          <p:cNvPr id="8" name="Picture 7" descr="C:\Users\abc\Desktop\building-construction-project-500x500.jpg"/>
          <p:cNvPicPr/>
          <p:nvPr/>
        </p:nvPicPr>
        <p:blipFill>
          <a:blip r:embed="rId4"/>
          <a:srcRect/>
          <a:stretch>
            <a:fillRect/>
          </a:stretch>
        </p:blipFill>
        <p:spPr bwMode="auto">
          <a:xfrm>
            <a:off x="2743200" y="1371600"/>
            <a:ext cx="3505200" cy="2438400"/>
          </a:xfrm>
          <a:prstGeom prst="rect">
            <a:avLst/>
          </a:prstGeom>
          <a:noFill/>
          <a:ln w="9525">
            <a:noFill/>
            <a:miter lim="800000"/>
            <a:headEnd/>
            <a:tailEnd/>
          </a:ln>
        </p:spPr>
      </p:pic>
      <p:pic>
        <p:nvPicPr>
          <p:cNvPr id="3074" name="Picture 2" descr="C:\Users\abc\Desktop\FB_IMG_1655799240427.jpg"/>
          <p:cNvPicPr>
            <a:picLocks noChangeAspect="1" noChangeArrowheads="1"/>
          </p:cNvPicPr>
          <p:nvPr/>
        </p:nvPicPr>
        <p:blipFill>
          <a:blip r:embed="rId5"/>
          <a:srcRect/>
          <a:stretch>
            <a:fillRect/>
          </a:stretch>
        </p:blipFill>
        <p:spPr bwMode="auto">
          <a:xfrm>
            <a:off x="1533366" y="3810000"/>
            <a:ext cx="6086634" cy="2209800"/>
          </a:xfrm>
          <a:prstGeom prst="rect">
            <a:avLst/>
          </a:prstGeom>
          <a:noFill/>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OUR TOP CUSTOMERS</a:t>
            </a:r>
            <a:endParaRPr lang="en-US" dirty="0"/>
          </a:p>
        </p:txBody>
      </p:sp>
      <p:sp>
        <p:nvSpPr>
          <p:cNvPr id="4" name="Footer Placeholder 3"/>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1026" name="Picture 2" descr="C:\Users\ABC\Desktop\customer logo\lab2.jpg"/>
          <p:cNvPicPr>
            <a:picLocks noGrp="1" noChangeAspect="1" noChangeArrowheads="1"/>
          </p:cNvPicPr>
          <p:nvPr>
            <p:ph idx="1"/>
          </p:nvPr>
        </p:nvPicPr>
        <p:blipFill>
          <a:blip r:embed="rId2"/>
          <a:srcRect/>
          <a:stretch>
            <a:fillRect/>
          </a:stretch>
        </p:blipFill>
        <p:spPr bwMode="auto">
          <a:xfrm>
            <a:off x="407111" y="1828800"/>
            <a:ext cx="1726489" cy="762000"/>
          </a:xfrm>
          <a:prstGeom prst="rect">
            <a:avLst/>
          </a:prstGeom>
          <a:noFill/>
        </p:spPr>
      </p:pic>
      <p:pic>
        <p:nvPicPr>
          <p:cNvPr id="1029" name="Picture 5" descr="C:\Users\ABC\Desktop\customer logo\asgar.png"/>
          <p:cNvPicPr>
            <a:picLocks noChangeAspect="1" noChangeArrowheads="1"/>
          </p:cNvPicPr>
          <p:nvPr/>
        </p:nvPicPr>
        <p:blipFill>
          <a:blip r:embed="rId3"/>
          <a:srcRect/>
          <a:stretch>
            <a:fillRect/>
          </a:stretch>
        </p:blipFill>
        <p:spPr bwMode="auto">
          <a:xfrm>
            <a:off x="381000" y="3124200"/>
            <a:ext cx="1904999" cy="990600"/>
          </a:xfrm>
          <a:prstGeom prst="rect">
            <a:avLst/>
          </a:prstGeom>
          <a:noFill/>
        </p:spPr>
      </p:pic>
      <p:pic>
        <p:nvPicPr>
          <p:cNvPr id="1030" name="Picture 6" descr="C:\Users\ABC\Desktop\customer logo\medinova.png"/>
          <p:cNvPicPr>
            <a:picLocks noChangeAspect="1" noChangeArrowheads="1"/>
          </p:cNvPicPr>
          <p:nvPr/>
        </p:nvPicPr>
        <p:blipFill>
          <a:blip r:embed="rId4"/>
          <a:srcRect/>
          <a:stretch>
            <a:fillRect/>
          </a:stretch>
        </p:blipFill>
        <p:spPr bwMode="auto">
          <a:xfrm>
            <a:off x="2526506" y="1600200"/>
            <a:ext cx="1131094" cy="1066800"/>
          </a:xfrm>
          <a:prstGeom prst="rect">
            <a:avLst/>
          </a:prstGeom>
          <a:noFill/>
        </p:spPr>
      </p:pic>
      <p:pic>
        <p:nvPicPr>
          <p:cNvPr id="1031" name="Picture 7" descr="C:\Users\ABC\Desktop\customer logo\bsmmu.png"/>
          <p:cNvPicPr>
            <a:picLocks noChangeAspect="1" noChangeArrowheads="1"/>
          </p:cNvPicPr>
          <p:nvPr/>
        </p:nvPicPr>
        <p:blipFill>
          <a:blip r:embed="rId5"/>
          <a:srcRect/>
          <a:stretch>
            <a:fillRect/>
          </a:stretch>
        </p:blipFill>
        <p:spPr bwMode="auto">
          <a:xfrm>
            <a:off x="4099422" y="1524000"/>
            <a:ext cx="1158378" cy="1143000"/>
          </a:xfrm>
          <a:prstGeom prst="rect">
            <a:avLst/>
          </a:prstGeom>
          <a:noFill/>
        </p:spPr>
      </p:pic>
      <p:pic>
        <p:nvPicPr>
          <p:cNvPr id="1033" name="Picture 9" descr="C:\Users\ABC\Desktop\customer logo\dmch.jpg"/>
          <p:cNvPicPr>
            <a:picLocks noChangeAspect="1" noChangeArrowheads="1"/>
          </p:cNvPicPr>
          <p:nvPr/>
        </p:nvPicPr>
        <p:blipFill>
          <a:blip r:embed="rId6"/>
          <a:srcRect/>
          <a:stretch>
            <a:fillRect/>
          </a:stretch>
        </p:blipFill>
        <p:spPr bwMode="auto">
          <a:xfrm>
            <a:off x="5715000" y="1600200"/>
            <a:ext cx="1066800" cy="1066800"/>
          </a:xfrm>
          <a:prstGeom prst="rect">
            <a:avLst/>
          </a:prstGeom>
          <a:noFill/>
        </p:spPr>
      </p:pic>
      <p:pic>
        <p:nvPicPr>
          <p:cNvPr id="1035" name="Picture 11" descr="C:\Users\ABC\Desktop\customer logo\square-hospitals.jpg"/>
          <p:cNvPicPr>
            <a:picLocks noChangeAspect="1" noChangeArrowheads="1"/>
          </p:cNvPicPr>
          <p:nvPr/>
        </p:nvPicPr>
        <p:blipFill>
          <a:blip r:embed="rId7"/>
          <a:srcRect/>
          <a:stretch>
            <a:fillRect/>
          </a:stretch>
        </p:blipFill>
        <p:spPr bwMode="auto">
          <a:xfrm>
            <a:off x="2286000" y="3276600"/>
            <a:ext cx="1676400" cy="762000"/>
          </a:xfrm>
          <a:prstGeom prst="rect">
            <a:avLst/>
          </a:prstGeom>
          <a:noFill/>
        </p:spPr>
      </p:pic>
      <p:pic>
        <p:nvPicPr>
          <p:cNvPr id="1036" name="Picture 12" descr="C:\Users\ABC\Desktop\customer logo\Padma-Diagnostic-Center.jpg"/>
          <p:cNvPicPr>
            <a:picLocks noChangeAspect="1" noChangeArrowheads="1"/>
          </p:cNvPicPr>
          <p:nvPr/>
        </p:nvPicPr>
        <p:blipFill>
          <a:blip r:embed="rId8" cstate="print"/>
          <a:srcRect/>
          <a:stretch>
            <a:fillRect/>
          </a:stretch>
        </p:blipFill>
        <p:spPr bwMode="auto">
          <a:xfrm>
            <a:off x="5334000" y="3276600"/>
            <a:ext cx="1676400" cy="762000"/>
          </a:xfrm>
          <a:prstGeom prst="rect">
            <a:avLst/>
          </a:prstGeom>
          <a:noFill/>
        </p:spPr>
      </p:pic>
      <p:pic>
        <p:nvPicPr>
          <p:cNvPr id="1037" name="Picture 13" descr="C:\Users\ABC\Desktop\customer logo\bsh.png"/>
          <p:cNvPicPr>
            <a:picLocks noChangeAspect="1" noChangeArrowheads="1"/>
          </p:cNvPicPr>
          <p:nvPr/>
        </p:nvPicPr>
        <p:blipFill>
          <a:blip r:embed="rId9"/>
          <a:srcRect/>
          <a:stretch>
            <a:fillRect/>
          </a:stretch>
        </p:blipFill>
        <p:spPr bwMode="auto">
          <a:xfrm>
            <a:off x="7086600" y="3048000"/>
            <a:ext cx="1752600" cy="990600"/>
          </a:xfrm>
          <a:prstGeom prst="rect">
            <a:avLst/>
          </a:prstGeom>
          <a:noFill/>
        </p:spPr>
      </p:pic>
      <p:pic>
        <p:nvPicPr>
          <p:cNvPr id="1038" name="Picture 14" descr="C:\Users\ABC\Desktop\customer logo\farazy.jpg"/>
          <p:cNvPicPr>
            <a:picLocks noChangeAspect="1" noChangeArrowheads="1"/>
          </p:cNvPicPr>
          <p:nvPr/>
        </p:nvPicPr>
        <p:blipFill>
          <a:blip r:embed="rId10" cstate="print"/>
          <a:srcRect/>
          <a:stretch>
            <a:fillRect/>
          </a:stretch>
        </p:blipFill>
        <p:spPr bwMode="auto">
          <a:xfrm>
            <a:off x="7620000" y="4542268"/>
            <a:ext cx="1066800" cy="1172732"/>
          </a:xfrm>
          <a:prstGeom prst="rect">
            <a:avLst/>
          </a:prstGeom>
          <a:noFill/>
        </p:spPr>
      </p:pic>
      <p:pic>
        <p:nvPicPr>
          <p:cNvPr id="15" name="Picture 15" descr="C:\Users\ABC\Desktop\customer logo\ShSMC_Official_Monogram.jpeg"/>
          <p:cNvPicPr>
            <a:picLocks noChangeAspect="1" noChangeArrowheads="1"/>
          </p:cNvPicPr>
          <p:nvPr/>
        </p:nvPicPr>
        <p:blipFill>
          <a:blip r:embed="rId11" cstate="print"/>
          <a:srcRect/>
          <a:stretch>
            <a:fillRect/>
          </a:stretch>
        </p:blipFill>
        <p:spPr bwMode="auto">
          <a:xfrm>
            <a:off x="2128015" y="4572000"/>
            <a:ext cx="1300985" cy="1219200"/>
          </a:xfrm>
          <a:prstGeom prst="rect">
            <a:avLst/>
          </a:prstGeom>
          <a:noFill/>
        </p:spPr>
      </p:pic>
      <p:pic>
        <p:nvPicPr>
          <p:cNvPr id="16" name="Picture 2" descr="C:\Users\ABC\Desktop\customer logo\Sher_e_Bangla_Medical_College_Logo.jpg"/>
          <p:cNvPicPr>
            <a:picLocks noChangeAspect="1" noChangeArrowheads="1"/>
          </p:cNvPicPr>
          <p:nvPr/>
        </p:nvPicPr>
        <p:blipFill>
          <a:blip r:embed="rId12"/>
          <a:srcRect/>
          <a:stretch>
            <a:fillRect/>
          </a:stretch>
        </p:blipFill>
        <p:spPr bwMode="auto">
          <a:xfrm>
            <a:off x="3886200" y="4495800"/>
            <a:ext cx="1219200" cy="1219200"/>
          </a:xfrm>
          <a:prstGeom prst="rect">
            <a:avLst/>
          </a:prstGeom>
          <a:noFill/>
        </p:spPr>
      </p:pic>
      <p:pic>
        <p:nvPicPr>
          <p:cNvPr id="3" name="Picture 2" descr="C:\Users\ABC\Desktop\customer logo\united.png"/>
          <p:cNvPicPr>
            <a:picLocks noChangeAspect="1" noChangeArrowheads="1"/>
          </p:cNvPicPr>
          <p:nvPr/>
        </p:nvPicPr>
        <p:blipFill>
          <a:blip r:embed="rId13"/>
          <a:srcRect/>
          <a:stretch>
            <a:fillRect/>
          </a:stretch>
        </p:blipFill>
        <p:spPr bwMode="auto">
          <a:xfrm>
            <a:off x="4038600" y="3151632"/>
            <a:ext cx="1371600" cy="963168"/>
          </a:xfrm>
          <a:prstGeom prst="rect">
            <a:avLst/>
          </a:prstGeom>
          <a:noFill/>
        </p:spPr>
      </p:pic>
      <p:pic>
        <p:nvPicPr>
          <p:cNvPr id="1028" name="Picture 4" descr="C:\Users\ABC\Desktop\customer logo\popular.jpg"/>
          <p:cNvPicPr>
            <a:picLocks noChangeAspect="1" noChangeArrowheads="1"/>
          </p:cNvPicPr>
          <p:nvPr/>
        </p:nvPicPr>
        <p:blipFill>
          <a:blip r:embed="rId14"/>
          <a:srcRect/>
          <a:stretch>
            <a:fillRect/>
          </a:stretch>
        </p:blipFill>
        <p:spPr bwMode="auto">
          <a:xfrm>
            <a:off x="609600" y="4572000"/>
            <a:ext cx="1066800" cy="1066800"/>
          </a:xfrm>
          <a:prstGeom prst="rect">
            <a:avLst/>
          </a:prstGeom>
          <a:noFill/>
        </p:spPr>
      </p:pic>
      <p:pic>
        <p:nvPicPr>
          <p:cNvPr id="5" name="Picture 5" descr="C:\Users\ABC\Desktop\customer logo\IBN-SINA-LOGO.jpg"/>
          <p:cNvPicPr>
            <a:picLocks noChangeAspect="1" noChangeArrowheads="1"/>
          </p:cNvPicPr>
          <p:nvPr/>
        </p:nvPicPr>
        <p:blipFill>
          <a:blip r:embed="rId15" cstate="print"/>
          <a:srcRect/>
          <a:stretch>
            <a:fillRect/>
          </a:stretch>
        </p:blipFill>
        <p:spPr bwMode="auto">
          <a:xfrm>
            <a:off x="5715000" y="4572000"/>
            <a:ext cx="1143000" cy="1143000"/>
          </a:xfrm>
          <a:prstGeom prst="rect">
            <a:avLst/>
          </a:prstGeom>
          <a:noFill/>
        </p:spPr>
      </p:pic>
      <p:pic>
        <p:nvPicPr>
          <p:cNvPr id="2050" name="Picture 2" descr="C:\Users\abc\Desktop\evercarebd-logo.png"/>
          <p:cNvPicPr>
            <a:picLocks noChangeAspect="1" noChangeArrowheads="1"/>
          </p:cNvPicPr>
          <p:nvPr/>
        </p:nvPicPr>
        <p:blipFill>
          <a:blip r:embed="rId16" cstate="print"/>
          <a:srcRect/>
          <a:stretch>
            <a:fillRect/>
          </a:stretch>
        </p:blipFill>
        <p:spPr bwMode="auto">
          <a:xfrm>
            <a:off x="7467600" y="1676400"/>
            <a:ext cx="1271587" cy="824117"/>
          </a:xfrm>
          <a:prstGeom prst="rect">
            <a:avLst/>
          </a:prstGeom>
          <a:noFill/>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OUR TOP CUSTOMERS</a:t>
            </a:r>
            <a:endParaRPr lang="en-US" dirty="0"/>
          </a:p>
        </p:txBody>
      </p:sp>
      <p:sp>
        <p:nvSpPr>
          <p:cNvPr id="4" name="Footer Placeholder 3"/>
          <p:cNvSpPr>
            <a:spLocks noGrp="1"/>
          </p:cNvSpPr>
          <p:nvPr>
            <p:ph type="ftr" sz="quarter" idx="11"/>
          </p:nvPr>
        </p:nvSpPr>
        <p:spPr>
          <a:xfrm>
            <a:off x="0" y="6356350"/>
            <a:ext cx="2895600" cy="365125"/>
          </a:xfrm>
        </p:spPr>
        <p:txBody>
          <a:bodyPr/>
          <a:lstStyle/>
          <a:p>
            <a:r>
              <a:rPr lang="en-US" sz="1400" b="1"/>
              <a:t>ABC Corporation </a:t>
            </a:r>
            <a:endParaRPr lang="en-US" sz="1400" b="1" dirty="0"/>
          </a:p>
        </p:txBody>
      </p:sp>
      <p:pic>
        <p:nvPicPr>
          <p:cNvPr id="2051" name="Picture 3" descr="C:\Users\ABC\Desktop\customer logo\al manar.jpg"/>
          <p:cNvPicPr>
            <a:picLocks noChangeAspect="1" noChangeArrowheads="1"/>
          </p:cNvPicPr>
          <p:nvPr/>
        </p:nvPicPr>
        <p:blipFill>
          <a:blip r:embed="rId2"/>
          <a:srcRect/>
          <a:stretch>
            <a:fillRect/>
          </a:stretch>
        </p:blipFill>
        <p:spPr bwMode="auto">
          <a:xfrm>
            <a:off x="3962400" y="1600200"/>
            <a:ext cx="1295400" cy="1295400"/>
          </a:xfrm>
          <a:prstGeom prst="rect">
            <a:avLst/>
          </a:prstGeom>
          <a:noFill/>
        </p:spPr>
      </p:pic>
      <p:pic>
        <p:nvPicPr>
          <p:cNvPr id="2052" name="Picture 4" descr="C:\Users\ABC\Desktop\customer logo\delta.jpg"/>
          <p:cNvPicPr>
            <a:picLocks noChangeAspect="1" noChangeArrowheads="1"/>
          </p:cNvPicPr>
          <p:nvPr/>
        </p:nvPicPr>
        <p:blipFill>
          <a:blip r:embed="rId3"/>
          <a:srcRect/>
          <a:stretch>
            <a:fillRect/>
          </a:stretch>
        </p:blipFill>
        <p:spPr bwMode="auto">
          <a:xfrm>
            <a:off x="5334000" y="4495800"/>
            <a:ext cx="1447800" cy="1321904"/>
          </a:xfrm>
          <a:prstGeom prst="rect">
            <a:avLst/>
          </a:prstGeom>
          <a:noFill/>
        </p:spPr>
      </p:pic>
      <p:pic>
        <p:nvPicPr>
          <p:cNvPr id="10" name="Picture 16" descr="C:\Users\ABC\Desktop\customer logo\japan.png"/>
          <p:cNvPicPr>
            <a:picLocks noChangeAspect="1" noChangeArrowheads="1"/>
          </p:cNvPicPr>
          <p:nvPr/>
        </p:nvPicPr>
        <p:blipFill>
          <a:blip r:embed="rId4"/>
          <a:srcRect/>
          <a:stretch>
            <a:fillRect/>
          </a:stretch>
        </p:blipFill>
        <p:spPr bwMode="auto">
          <a:xfrm>
            <a:off x="5638800" y="1600200"/>
            <a:ext cx="1357086" cy="1295400"/>
          </a:xfrm>
          <a:prstGeom prst="rect">
            <a:avLst/>
          </a:prstGeom>
          <a:noFill/>
        </p:spPr>
      </p:pic>
      <p:pic>
        <p:nvPicPr>
          <p:cNvPr id="2056" name="Picture 8" descr="C:\Users\ABC\Desktop\customer logo\lubana.png"/>
          <p:cNvPicPr>
            <a:picLocks noChangeAspect="1" noChangeArrowheads="1"/>
          </p:cNvPicPr>
          <p:nvPr/>
        </p:nvPicPr>
        <p:blipFill>
          <a:blip r:embed="rId5"/>
          <a:srcRect/>
          <a:stretch>
            <a:fillRect/>
          </a:stretch>
        </p:blipFill>
        <p:spPr bwMode="auto">
          <a:xfrm>
            <a:off x="304801" y="3124200"/>
            <a:ext cx="1676400" cy="914400"/>
          </a:xfrm>
          <a:prstGeom prst="rect">
            <a:avLst/>
          </a:prstGeom>
          <a:noFill/>
        </p:spPr>
      </p:pic>
      <p:pic>
        <p:nvPicPr>
          <p:cNvPr id="2058" name="Picture 10" descr="C:\Users\ABC\Desktop\customer logo\rushmono.jpg"/>
          <p:cNvPicPr>
            <a:picLocks noChangeAspect="1" noChangeArrowheads="1"/>
          </p:cNvPicPr>
          <p:nvPr/>
        </p:nvPicPr>
        <p:blipFill>
          <a:blip r:embed="rId6"/>
          <a:srcRect/>
          <a:stretch>
            <a:fillRect/>
          </a:stretch>
        </p:blipFill>
        <p:spPr bwMode="auto">
          <a:xfrm>
            <a:off x="3581400" y="4532244"/>
            <a:ext cx="1447800" cy="1258956"/>
          </a:xfrm>
          <a:prstGeom prst="rect">
            <a:avLst/>
          </a:prstGeom>
          <a:noFill/>
        </p:spPr>
      </p:pic>
      <p:pic>
        <p:nvPicPr>
          <p:cNvPr id="2059" name="Picture 11" descr="C:\Users\ABC\Desktop\customer logo\prescription point.jpg"/>
          <p:cNvPicPr>
            <a:picLocks noChangeAspect="1" noChangeArrowheads="1"/>
          </p:cNvPicPr>
          <p:nvPr/>
        </p:nvPicPr>
        <p:blipFill>
          <a:blip r:embed="rId7"/>
          <a:srcRect/>
          <a:stretch>
            <a:fillRect/>
          </a:stretch>
        </p:blipFill>
        <p:spPr bwMode="auto">
          <a:xfrm>
            <a:off x="1981200" y="2971800"/>
            <a:ext cx="1600200" cy="990600"/>
          </a:xfrm>
          <a:prstGeom prst="rect">
            <a:avLst/>
          </a:prstGeom>
          <a:noFill/>
        </p:spPr>
      </p:pic>
      <p:pic>
        <p:nvPicPr>
          <p:cNvPr id="2060" name="Picture 12" descr="C:\Users\ABC\Desktop\customer logo\city hospital.jpg"/>
          <p:cNvPicPr>
            <a:picLocks noChangeAspect="1" noChangeArrowheads="1"/>
          </p:cNvPicPr>
          <p:nvPr/>
        </p:nvPicPr>
        <p:blipFill>
          <a:blip r:embed="rId8"/>
          <a:srcRect/>
          <a:stretch>
            <a:fillRect/>
          </a:stretch>
        </p:blipFill>
        <p:spPr bwMode="auto">
          <a:xfrm>
            <a:off x="5638800" y="3276600"/>
            <a:ext cx="1524000" cy="609600"/>
          </a:xfrm>
          <a:prstGeom prst="rect">
            <a:avLst/>
          </a:prstGeom>
          <a:noFill/>
        </p:spPr>
      </p:pic>
      <p:pic>
        <p:nvPicPr>
          <p:cNvPr id="2061" name="Picture 13" descr="C:\Users\ABC\Desktop\customer logo\amz.png"/>
          <p:cNvPicPr>
            <a:picLocks noChangeAspect="1" noChangeArrowheads="1"/>
          </p:cNvPicPr>
          <p:nvPr/>
        </p:nvPicPr>
        <p:blipFill>
          <a:blip r:embed="rId9"/>
          <a:srcRect/>
          <a:stretch>
            <a:fillRect/>
          </a:stretch>
        </p:blipFill>
        <p:spPr bwMode="auto">
          <a:xfrm>
            <a:off x="3657600" y="3276600"/>
            <a:ext cx="1828800" cy="685800"/>
          </a:xfrm>
          <a:prstGeom prst="rect">
            <a:avLst/>
          </a:prstGeom>
          <a:noFill/>
        </p:spPr>
      </p:pic>
      <p:pic>
        <p:nvPicPr>
          <p:cNvPr id="3" name="Picture 2" descr="C:\Users\ABC\Desktop\customer logo\enam.jpg"/>
          <p:cNvPicPr>
            <a:picLocks noChangeAspect="1" noChangeArrowheads="1"/>
          </p:cNvPicPr>
          <p:nvPr/>
        </p:nvPicPr>
        <p:blipFill>
          <a:blip r:embed="rId10"/>
          <a:srcRect/>
          <a:stretch>
            <a:fillRect/>
          </a:stretch>
        </p:blipFill>
        <p:spPr bwMode="auto">
          <a:xfrm>
            <a:off x="2133600" y="1600200"/>
            <a:ext cx="1792224" cy="1200150"/>
          </a:xfrm>
          <a:prstGeom prst="rect">
            <a:avLst/>
          </a:prstGeom>
          <a:noFill/>
        </p:spPr>
      </p:pic>
      <p:pic>
        <p:nvPicPr>
          <p:cNvPr id="6" name="Picture 3" descr="C:\Users\ABC\Desktop\customer logo\chevron.png"/>
          <p:cNvPicPr>
            <a:picLocks noChangeAspect="1" noChangeArrowheads="1"/>
          </p:cNvPicPr>
          <p:nvPr/>
        </p:nvPicPr>
        <p:blipFill>
          <a:blip r:embed="rId11"/>
          <a:srcRect/>
          <a:stretch>
            <a:fillRect/>
          </a:stretch>
        </p:blipFill>
        <p:spPr bwMode="auto">
          <a:xfrm>
            <a:off x="228600" y="4419600"/>
            <a:ext cx="1300162" cy="1300162"/>
          </a:xfrm>
          <a:prstGeom prst="rect">
            <a:avLst/>
          </a:prstGeom>
          <a:noFill/>
        </p:spPr>
      </p:pic>
      <p:pic>
        <p:nvPicPr>
          <p:cNvPr id="7" name="Picture 4" descr="C:\Users\ABC\Desktop\customer logo\mount adora.png"/>
          <p:cNvPicPr>
            <a:picLocks noChangeAspect="1" noChangeArrowheads="1"/>
          </p:cNvPicPr>
          <p:nvPr/>
        </p:nvPicPr>
        <p:blipFill>
          <a:blip r:embed="rId12" cstate="print"/>
          <a:srcRect/>
          <a:stretch>
            <a:fillRect/>
          </a:stretch>
        </p:blipFill>
        <p:spPr bwMode="auto">
          <a:xfrm>
            <a:off x="7303697" y="3276600"/>
            <a:ext cx="1687903" cy="609600"/>
          </a:xfrm>
          <a:prstGeom prst="rect">
            <a:avLst/>
          </a:prstGeom>
          <a:noFill/>
        </p:spPr>
      </p:pic>
      <p:pic>
        <p:nvPicPr>
          <p:cNvPr id="2053" name="Picture 5" descr="C:\Users\ABC\Desktop\customer logo\samorita.jpg"/>
          <p:cNvPicPr>
            <a:picLocks noChangeAspect="1" noChangeArrowheads="1"/>
          </p:cNvPicPr>
          <p:nvPr/>
        </p:nvPicPr>
        <p:blipFill>
          <a:blip r:embed="rId13" cstate="print"/>
          <a:srcRect/>
          <a:stretch>
            <a:fillRect/>
          </a:stretch>
        </p:blipFill>
        <p:spPr bwMode="auto">
          <a:xfrm>
            <a:off x="1905000" y="4419600"/>
            <a:ext cx="1371600" cy="1371600"/>
          </a:xfrm>
          <a:prstGeom prst="rect">
            <a:avLst/>
          </a:prstGeom>
          <a:noFill/>
        </p:spPr>
      </p:pic>
      <p:pic>
        <p:nvPicPr>
          <p:cNvPr id="8" name="Picture 6" descr="C:\Users\ABC\Desktop\customer logo\islami.png"/>
          <p:cNvPicPr>
            <a:picLocks noChangeAspect="1" noChangeArrowheads="1"/>
          </p:cNvPicPr>
          <p:nvPr/>
        </p:nvPicPr>
        <p:blipFill>
          <a:blip r:embed="rId14"/>
          <a:srcRect/>
          <a:stretch>
            <a:fillRect/>
          </a:stretch>
        </p:blipFill>
        <p:spPr bwMode="auto">
          <a:xfrm>
            <a:off x="7391400" y="1600200"/>
            <a:ext cx="1219200" cy="1219200"/>
          </a:xfrm>
          <a:prstGeom prst="rect">
            <a:avLst/>
          </a:prstGeom>
          <a:noFill/>
        </p:spPr>
      </p:pic>
      <p:pic>
        <p:nvPicPr>
          <p:cNvPr id="11" name="Picture 9" descr="C:\Users\ABC\Desktop\customer logo\praava.jpg"/>
          <p:cNvPicPr>
            <a:picLocks noChangeAspect="1" noChangeArrowheads="1"/>
          </p:cNvPicPr>
          <p:nvPr/>
        </p:nvPicPr>
        <p:blipFill>
          <a:blip r:embed="rId15" cstate="print"/>
          <a:srcRect/>
          <a:stretch>
            <a:fillRect/>
          </a:stretch>
        </p:blipFill>
        <p:spPr bwMode="auto">
          <a:xfrm>
            <a:off x="7391400" y="4495800"/>
            <a:ext cx="1295400" cy="1295400"/>
          </a:xfrm>
          <a:prstGeom prst="rect">
            <a:avLst/>
          </a:prstGeom>
          <a:noFill/>
        </p:spPr>
      </p:pic>
      <p:pic>
        <p:nvPicPr>
          <p:cNvPr id="25" name="Picture 9" descr="C:\Users\ABC\Desktop\customer logo\Imperial-Hospital-Limited.jpg"/>
          <p:cNvPicPr>
            <a:picLocks noChangeAspect="1" noChangeArrowheads="1"/>
          </p:cNvPicPr>
          <p:nvPr/>
        </p:nvPicPr>
        <p:blipFill>
          <a:blip r:embed="rId16"/>
          <a:srcRect/>
          <a:stretch>
            <a:fillRect/>
          </a:stretch>
        </p:blipFill>
        <p:spPr bwMode="auto">
          <a:xfrm>
            <a:off x="381000" y="1676400"/>
            <a:ext cx="1718531" cy="1066800"/>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OUR TOP CUSTOMERS</a:t>
            </a:r>
            <a:endParaRPr lang="en-US" dirty="0"/>
          </a:p>
        </p:txBody>
      </p:sp>
      <p:sp>
        <p:nvSpPr>
          <p:cNvPr id="4" name="Footer Placeholder 3"/>
          <p:cNvSpPr>
            <a:spLocks noGrp="1"/>
          </p:cNvSpPr>
          <p:nvPr>
            <p:ph type="ftr" sz="quarter" idx="11"/>
          </p:nvPr>
        </p:nvSpPr>
        <p:spPr/>
        <p:txBody>
          <a:bodyPr/>
          <a:lstStyle/>
          <a:p>
            <a:r>
              <a:rPr lang="en-US"/>
              <a:t>ABC Corporation </a:t>
            </a:r>
          </a:p>
        </p:txBody>
      </p:sp>
      <p:pic>
        <p:nvPicPr>
          <p:cNvPr id="3074" name="Picture 2" descr="C:\Users\ABC\Desktop\customer logo\received_965447917223274.jpeg"/>
          <p:cNvPicPr>
            <a:picLocks noChangeAspect="1" noChangeArrowheads="1"/>
          </p:cNvPicPr>
          <p:nvPr/>
        </p:nvPicPr>
        <p:blipFill>
          <a:blip r:embed="rId2" cstate="print"/>
          <a:srcRect/>
          <a:stretch>
            <a:fillRect/>
          </a:stretch>
        </p:blipFill>
        <p:spPr bwMode="auto">
          <a:xfrm>
            <a:off x="447057" y="1371600"/>
            <a:ext cx="1457943" cy="1447800"/>
          </a:xfrm>
          <a:prstGeom prst="rect">
            <a:avLst/>
          </a:prstGeom>
          <a:noFill/>
        </p:spPr>
      </p:pic>
      <p:pic>
        <p:nvPicPr>
          <p:cNvPr id="3075" name="Picture 3" descr="C:\Users\ABC\Desktop\customer logo\received_1132622550451759.jpeg"/>
          <p:cNvPicPr>
            <a:picLocks noChangeAspect="1" noChangeArrowheads="1"/>
          </p:cNvPicPr>
          <p:nvPr/>
        </p:nvPicPr>
        <p:blipFill>
          <a:blip r:embed="rId3"/>
          <a:srcRect/>
          <a:stretch>
            <a:fillRect/>
          </a:stretch>
        </p:blipFill>
        <p:spPr bwMode="auto">
          <a:xfrm>
            <a:off x="4038600" y="1600200"/>
            <a:ext cx="1143000" cy="1143000"/>
          </a:xfrm>
          <a:prstGeom prst="rect">
            <a:avLst/>
          </a:prstGeom>
          <a:noFill/>
        </p:spPr>
      </p:pic>
      <p:pic>
        <p:nvPicPr>
          <p:cNvPr id="3077" name="Picture 5" descr="C:\Users\ABC\Desktop\customer logo\received_972735376462696.jpeg"/>
          <p:cNvPicPr>
            <a:picLocks noChangeAspect="1" noChangeArrowheads="1"/>
          </p:cNvPicPr>
          <p:nvPr/>
        </p:nvPicPr>
        <p:blipFill>
          <a:blip r:embed="rId4" cstate="print"/>
          <a:srcRect/>
          <a:stretch>
            <a:fillRect/>
          </a:stretch>
        </p:blipFill>
        <p:spPr bwMode="auto">
          <a:xfrm>
            <a:off x="5384478" y="1524000"/>
            <a:ext cx="1854522" cy="1219200"/>
          </a:xfrm>
          <a:prstGeom prst="rect">
            <a:avLst/>
          </a:prstGeom>
          <a:noFill/>
        </p:spPr>
      </p:pic>
      <p:pic>
        <p:nvPicPr>
          <p:cNvPr id="3078" name="Picture 6" descr="C:\Users\ABC\Desktop\customer logo\bacc.jpg"/>
          <p:cNvPicPr>
            <a:picLocks noChangeAspect="1" noChangeArrowheads="1"/>
          </p:cNvPicPr>
          <p:nvPr/>
        </p:nvPicPr>
        <p:blipFill>
          <a:blip r:embed="rId5" cstate="print"/>
          <a:srcRect/>
          <a:stretch>
            <a:fillRect/>
          </a:stretch>
        </p:blipFill>
        <p:spPr bwMode="auto">
          <a:xfrm>
            <a:off x="7531100" y="1557313"/>
            <a:ext cx="1159138" cy="1185887"/>
          </a:xfrm>
          <a:prstGeom prst="rect">
            <a:avLst/>
          </a:prstGeom>
          <a:noFill/>
        </p:spPr>
      </p:pic>
      <p:pic>
        <p:nvPicPr>
          <p:cNvPr id="3080" name="Picture 8" descr="C:\Users\ABC\Desktop\customer logo\green life.jpg"/>
          <p:cNvPicPr>
            <a:picLocks noChangeAspect="1" noChangeArrowheads="1"/>
          </p:cNvPicPr>
          <p:nvPr/>
        </p:nvPicPr>
        <p:blipFill>
          <a:blip r:embed="rId6"/>
          <a:srcRect/>
          <a:stretch>
            <a:fillRect/>
          </a:stretch>
        </p:blipFill>
        <p:spPr bwMode="auto">
          <a:xfrm>
            <a:off x="2362200" y="1524000"/>
            <a:ext cx="1219200" cy="1219200"/>
          </a:xfrm>
          <a:prstGeom prst="rect">
            <a:avLst/>
          </a:prstGeom>
          <a:noFill/>
        </p:spPr>
      </p:pic>
      <p:pic>
        <p:nvPicPr>
          <p:cNvPr id="3081" name="Picture 9" descr="C:\Users\ABC\Desktop\customer logo\prescription point.jpg"/>
          <p:cNvPicPr>
            <a:picLocks noChangeAspect="1" noChangeArrowheads="1"/>
          </p:cNvPicPr>
          <p:nvPr/>
        </p:nvPicPr>
        <p:blipFill>
          <a:blip r:embed="rId7"/>
          <a:srcRect/>
          <a:stretch>
            <a:fillRect/>
          </a:stretch>
        </p:blipFill>
        <p:spPr bwMode="auto">
          <a:xfrm>
            <a:off x="381001" y="3048000"/>
            <a:ext cx="1741289" cy="990600"/>
          </a:xfrm>
          <a:prstGeom prst="rect">
            <a:avLst/>
          </a:prstGeom>
          <a:noFill/>
        </p:spPr>
      </p:pic>
      <p:pic>
        <p:nvPicPr>
          <p:cNvPr id="3083" name="Picture 11" descr="C:\Users\ABC\Desktop\customer logo\received_886404401873132.jpeg"/>
          <p:cNvPicPr>
            <a:picLocks noChangeAspect="1" noChangeArrowheads="1"/>
          </p:cNvPicPr>
          <p:nvPr/>
        </p:nvPicPr>
        <p:blipFill>
          <a:blip r:embed="rId8"/>
          <a:srcRect/>
          <a:stretch>
            <a:fillRect/>
          </a:stretch>
        </p:blipFill>
        <p:spPr bwMode="auto">
          <a:xfrm>
            <a:off x="2215966" y="3124200"/>
            <a:ext cx="1594034" cy="1066800"/>
          </a:xfrm>
          <a:prstGeom prst="rect">
            <a:avLst/>
          </a:prstGeom>
          <a:noFill/>
        </p:spPr>
      </p:pic>
      <p:pic>
        <p:nvPicPr>
          <p:cNvPr id="15" name="Picture 14" descr="C:\Users\ABC\Desktop\customer logo\sajida.jpg"/>
          <p:cNvPicPr>
            <a:picLocks noChangeAspect="1" noChangeArrowheads="1"/>
          </p:cNvPicPr>
          <p:nvPr/>
        </p:nvPicPr>
        <p:blipFill>
          <a:blip r:embed="rId9"/>
          <a:srcRect/>
          <a:stretch>
            <a:fillRect/>
          </a:stretch>
        </p:blipFill>
        <p:spPr bwMode="auto">
          <a:xfrm>
            <a:off x="7456714" y="4648200"/>
            <a:ext cx="1153886" cy="914400"/>
          </a:xfrm>
          <a:prstGeom prst="rect">
            <a:avLst/>
          </a:prstGeom>
          <a:noFill/>
        </p:spPr>
      </p:pic>
      <p:pic>
        <p:nvPicPr>
          <p:cNvPr id="3084" name="Picture 12" descr="C:\Users\ABC\Desktop\customer logo\received_281821679887574.jpeg"/>
          <p:cNvPicPr>
            <a:picLocks noChangeAspect="1" noChangeArrowheads="1"/>
          </p:cNvPicPr>
          <p:nvPr/>
        </p:nvPicPr>
        <p:blipFill>
          <a:blip r:embed="rId10" cstate="print"/>
          <a:srcRect/>
          <a:stretch>
            <a:fillRect/>
          </a:stretch>
        </p:blipFill>
        <p:spPr bwMode="auto">
          <a:xfrm>
            <a:off x="7315200" y="3124200"/>
            <a:ext cx="1295400" cy="1054395"/>
          </a:xfrm>
          <a:prstGeom prst="rect">
            <a:avLst/>
          </a:prstGeom>
          <a:noFill/>
        </p:spPr>
      </p:pic>
      <p:pic>
        <p:nvPicPr>
          <p:cNvPr id="3085" name="Picture 13" descr="C:\Users\ABC\Desktop\customer logo\received_572887966942237.jpeg"/>
          <p:cNvPicPr>
            <a:picLocks noChangeAspect="1" noChangeArrowheads="1"/>
          </p:cNvPicPr>
          <p:nvPr/>
        </p:nvPicPr>
        <p:blipFill>
          <a:blip r:embed="rId11" cstate="print"/>
          <a:srcRect/>
          <a:stretch>
            <a:fillRect/>
          </a:stretch>
        </p:blipFill>
        <p:spPr bwMode="auto">
          <a:xfrm>
            <a:off x="685800" y="4550663"/>
            <a:ext cx="1212850" cy="1164337"/>
          </a:xfrm>
          <a:prstGeom prst="rect">
            <a:avLst/>
          </a:prstGeom>
          <a:noFill/>
        </p:spPr>
      </p:pic>
      <p:pic>
        <p:nvPicPr>
          <p:cNvPr id="3087" name="Picture 15" descr="C:\Users\ABC\Desktop\customer logo\hi care.png"/>
          <p:cNvPicPr>
            <a:picLocks noChangeAspect="1" noChangeArrowheads="1"/>
          </p:cNvPicPr>
          <p:nvPr/>
        </p:nvPicPr>
        <p:blipFill>
          <a:blip r:embed="rId12"/>
          <a:srcRect/>
          <a:stretch>
            <a:fillRect/>
          </a:stretch>
        </p:blipFill>
        <p:spPr bwMode="auto">
          <a:xfrm>
            <a:off x="5867400" y="3200400"/>
            <a:ext cx="1034626" cy="990600"/>
          </a:xfrm>
          <a:prstGeom prst="rect">
            <a:avLst/>
          </a:prstGeom>
          <a:noFill/>
        </p:spPr>
      </p:pic>
      <p:pic>
        <p:nvPicPr>
          <p:cNvPr id="3090" name="Picture 18" descr="C:\Users\ABC\Desktop\customer logo\normal\received_242321823734116.jpeg"/>
          <p:cNvPicPr>
            <a:picLocks noChangeAspect="1" noChangeArrowheads="1"/>
          </p:cNvPicPr>
          <p:nvPr/>
        </p:nvPicPr>
        <p:blipFill>
          <a:blip r:embed="rId13"/>
          <a:srcRect/>
          <a:stretch>
            <a:fillRect/>
          </a:stretch>
        </p:blipFill>
        <p:spPr bwMode="auto">
          <a:xfrm>
            <a:off x="2336369" y="4419600"/>
            <a:ext cx="1397431" cy="1371600"/>
          </a:xfrm>
          <a:prstGeom prst="rect">
            <a:avLst/>
          </a:prstGeom>
          <a:noFill/>
        </p:spPr>
      </p:pic>
      <p:pic>
        <p:nvPicPr>
          <p:cNvPr id="3091" name="Picture 19" descr="C:\Users\ABC\Desktop\customer logo\normal\received_244641730309112.jpeg"/>
          <p:cNvPicPr>
            <a:picLocks noChangeAspect="1" noChangeArrowheads="1"/>
          </p:cNvPicPr>
          <p:nvPr/>
        </p:nvPicPr>
        <p:blipFill>
          <a:blip r:embed="rId14"/>
          <a:srcRect/>
          <a:stretch>
            <a:fillRect/>
          </a:stretch>
        </p:blipFill>
        <p:spPr bwMode="auto">
          <a:xfrm>
            <a:off x="4114800" y="4495800"/>
            <a:ext cx="1219200" cy="1219200"/>
          </a:xfrm>
          <a:prstGeom prst="rect">
            <a:avLst/>
          </a:prstGeom>
          <a:noFill/>
        </p:spPr>
      </p:pic>
      <p:pic>
        <p:nvPicPr>
          <p:cNvPr id="3092" name="Picture 20" descr="C:\Users\ABC\Desktop\customer logo\normal\received_281742606198576.jpeg"/>
          <p:cNvPicPr>
            <a:picLocks noChangeAspect="1" noChangeArrowheads="1"/>
          </p:cNvPicPr>
          <p:nvPr/>
        </p:nvPicPr>
        <p:blipFill>
          <a:blip r:embed="rId15" cstate="print"/>
          <a:srcRect/>
          <a:stretch>
            <a:fillRect/>
          </a:stretch>
        </p:blipFill>
        <p:spPr bwMode="auto">
          <a:xfrm>
            <a:off x="5926016" y="4546601"/>
            <a:ext cx="1008184" cy="1092199"/>
          </a:xfrm>
          <a:prstGeom prst="rect">
            <a:avLst/>
          </a:prstGeom>
          <a:noFill/>
        </p:spPr>
      </p:pic>
      <p:pic>
        <p:nvPicPr>
          <p:cNvPr id="25" name="Picture 7" descr="C:\Users\ABC\Desktop\customer logo\universal.jpg"/>
          <p:cNvPicPr>
            <a:picLocks noChangeAspect="1" noChangeArrowheads="1"/>
          </p:cNvPicPr>
          <p:nvPr/>
        </p:nvPicPr>
        <p:blipFill>
          <a:blip r:embed="rId16"/>
          <a:srcRect/>
          <a:stretch>
            <a:fillRect/>
          </a:stretch>
        </p:blipFill>
        <p:spPr bwMode="auto">
          <a:xfrm>
            <a:off x="3962400" y="2895600"/>
            <a:ext cx="1520190" cy="1447800"/>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OUR TOP CUSTOMERS</a:t>
            </a:r>
            <a:endParaRPr lang="en-US" dirty="0"/>
          </a:p>
        </p:txBody>
      </p:sp>
      <p:sp>
        <p:nvSpPr>
          <p:cNvPr id="4" name="Footer Placeholder 3"/>
          <p:cNvSpPr>
            <a:spLocks noGrp="1"/>
          </p:cNvSpPr>
          <p:nvPr>
            <p:ph type="ftr" sz="quarter" idx="11"/>
          </p:nvPr>
        </p:nvSpPr>
        <p:spPr/>
        <p:txBody>
          <a:bodyPr/>
          <a:lstStyle/>
          <a:p>
            <a:r>
              <a:rPr lang="en-US"/>
              <a:t>ABC Corporation </a:t>
            </a:r>
          </a:p>
        </p:txBody>
      </p:sp>
      <p:pic>
        <p:nvPicPr>
          <p:cNvPr id="4098" name="Picture 2" descr="C:\Users\ABC\Desktop\customer logo\normal\received_563861030938863.jpeg"/>
          <p:cNvPicPr>
            <a:picLocks noChangeAspect="1" noChangeArrowheads="1"/>
          </p:cNvPicPr>
          <p:nvPr/>
        </p:nvPicPr>
        <p:blipFill>
          <a:blip r:embed="rId2" cstate="print"/>
          <a:srcRect/>
          <a:stretch>
            <a:fillRect/>
          </a:stretch>
        </p:blipFill>
        <p:spPr bwMode="auto">
          <a:xfrm>
            <a:off x="533401" y="1524000"/>
            <a:ext cx="1296680" cy="1143000"/>
          </a:xfrm>
          <a:prstGeom prst="rect">
            <a:avLst/>
          </a:prstGeom>
          <a:noFill/>
        </p:spPr>
      </p:pic>
      <p:pic>
        <p:nvPicPr>
          <p:cNvPr id="4100" name="Picture 4" descr="C:\Users\ABC\Desktop\customer logo\normal\received_625309514998847.jpeg"/>
          <p:cNvPicPr>
            <a:picLocks noChangeAspect="1" noChangeArrowheads="1"/>
          </p:cNvPicPr>
          <p:nvPr/>
        </p:nvPicPr>
        <p:blipFill>
          <a:blip r:embed="rId3" cstate="print"/>
          <a:srcRect/>
          <a:stretch>
            <a:fillRect/>
          </a:stretch>
        </p:blipFill>
        <p:spPr bwMode="auto">
          <a:xfrm>
            <a:off x="2431497" y="1618560"/>
            <a:ext cx="1073703" cy="1124640"/>
          </a:xfrm>
          <a:prstGeom prst="rect">
            <a:avLst/>
          </a:prstGeom>
          <a:noFill/>
        </p:spPr>
      </p:pic>
      <p:pic>
        <p:nvPicPr>
          <p:cNvPr id="4102" name="Picture 6" descr="C:\Users\ABC\Desktop\customer logo\normal\received_696459201112742.jpeg"/>
          <p:cNvPicPr>
            <a:picLocks noChangeAspect="1" noChangeArrowheads="1"/>
          </p:cNvPicPr>
          <p:nvPr/>
        </p:nvPicPr>
        <p:blipFill>
          <a:blip r:embed="rId4" cstate="print"/>
          <a:srcRect/>
          <a:stretch>
            <a:fillRect/>
          </a:stretch>
        </p:blipFill>
        <p:spPr bwMode="auto">
          <a:xfrm>
            <a:off x="4317757" y="1676401"/>
            <a:ext cx="1168643" cy="1066800"/>
          </a:xfrm>
          <a:prstGeom prst="rect">
            <a:avLst/>
          </a:prstGeom>
          <a:noFill/>
        </p:spPr>
      </p:pic>
      <p:pic>
        <p:nvPicPr>
          <p:cNvPr id="4103" name="Picture 7" descr="C:\Users\ABC\Desktop\customer logo\normal\received_942695569503122.jpeg"/>
          <p:cNvPicPr>
            <a:picLocks noChangeAspect="1" noChangeArrowheads="1"/>
          </p:cNvPicPr>
          <p:nvPr/>
        </p:nvPicPr>
        <p:blipFill>
          <a:blip r:embed="rId5" cstate="print"/>
          <a:srcRect/>
          <a:stretch>
            <a:fillRect/>
          </a:stretch>
        </p:blipFill>
        <p:spPr bwMode="auto">
          <a:xfrm>
            <a:off x="6008057" y="1600200"/>
            <a:ext cx="1154743" cy="1143000"/>
          </a:xfrm>
          <a:prstGeom prst="rect">
            <a:avLst/>
          </a:prstGeom>
          <a:noFill/>
        </p:spPr>
      </p:pic>
      <p:pic>
        <p:nvPicPr>
          <p:cNvPr id="4104" name="Picture 8" descr="C:\Users\ABC\Desktop\customer logo\normal\received_1430587017125495.jpeg"/>
          <p:cNvPicPr>
            <a:picLocks noChangeAspect="1" noChangeArrowheads="1"/>
          </p:cNvPicPr>
          <p:nvPr/>
        </p:nvPicPr>
        <p:blipFill>
          <a:blip r:embed="rId6"/>
          <a:srcRect/>
          <a:stretch>
            <a:fillRect/>
          </a:stretch>
        </p:blipFill>
        <p:spPr bwMode="auto">
          <a:xfrm>
            <a:off x="7455896" y="1447800"/>
            <a:ext cx="1307104" cy="1371600"/>
          </a:xfrm>
          <a:prstGeom prst="rect">
            <a:avLst/>
          </a:prstGeom>
          <a:noFill/>
        </p:spPr>
      </p:pic>
      <p:pic>
        <p:nvPicPr>
          <p:cNvPr id="4106" name="Picture 10" descr="C:\Users\ABC\Desktop\customer logo\normal\received_674008836755668.jpeg"/>
          <p:cNvPicPr>
            <a:picLocks noChangeAspect="1" noChangeArrowheads="1"/>
          </p:cNvPicPr>
          <p:nvPr/>
        </p:nvPicPr>
        <p:blipFill>
          <a:blip r:embed="rId7" cstate="print"/>
          <a:srcRect/>
          <a:stretch>
            <a:fillRect/>
          </a:stretch>
        </p:blipFill>
        <p:spPr bwMode="auto">
          <a:xfrm>
            <a:off x="5638800" y="3200400"/>
            <a:ext cx="1800225" cy="1219200"/>
          </a:xfrm>
          <a:prstGeom prst="rect">
            <a:avLst/>
          </a:prstGeom>
          <a:noFill/>
        </p:spPr>
      </p:pic>
      <p:pic>
        <p:nvPicPr>
          <p:cNvPr id="4107" name="Picture 11" descr="C:\Users\ABC\Desktop\customer logo\normal\received_691687908317998.jpeg"/>
          <p:cNvPicPr>
            <a:picLocks noChangeAspect="1" noChangeArrowheads="1"/>
          </p:cNvPicPr>
          <p:nvPr/>
        </p:nvPicPr>
        <p:blipFill>
          <a:blip r:embed="rId8" cstate="print"/>
          <a:srcRect/>
          <a:stretch>
            <a:fillRect/>
          </a:stretch>
        </p:blipFill>
        <p:spPr bwMode="auto">
          <a:xfrm>
            <a:off x="2133600" y="3352800"/>
            <a:ext cx="1492415" cy="1066800"/>
          </a:xfrm>
          <a:prstGeom prst="rect">
            <a:avLst/>
          </a:prstGeom>
          <a:noFill/>
        </p:spPr>
      </p:pic>
      <p:pic>
        <p:nvPicPr>
          <p:cNvPr id="4109" name="Picture 13" descr="C:\Users\ABC\Desktop\customer logo\normal\received_327382658248601.jpeg"/>
          <p:cNvPicPr>
            <a:picLocks noChangeAspect="1" noChangeArrowheads="1"/>
          </p:cNvPicPr>
          <p:nvPr/>
        </p:nvPicPr>
        <p:blipFill>
          <a:blip r:embed="rId9"/>
          <a:srcRect/>
          <a:stretch>
            <a:fillRect/>
          </a:stretch>
        </p:blipFill>
        <p:spPr bwMode="auto">
          <a:xfrm>
            <a:off x="457200" y="2971800"/>
            <a:ext cx="1421700" cy="1524000"/>
          </a:xfrm>
          <a:prstGeom prst="rect">
            <a:avLst/>
          </a:prstGeom>
          <a:noFill/>
        </p:spPr>
      </p:pic>
      <p:pic>
        <p:nvPicPr>
          <p:cNvPr id="4110" name="Picture 14" descr="C:\Users\ABC\Desktop\customer logo\normal\received_725773608161642.jpeg"/>
          <p:cNvPicPr>
            <a:picLocks noChangeAspect="1" noChangeArrowheads="1"/>
          </p:cNvPicPr>
          <p:nvPr/>
        </p:nvPicPr>
        <p:blipFill>
          <a:blip r:embed="rId10" cstate="print"/>
          <a:srcRect/>
          <a:stretch>
            <a:fillRect/>
          </a:stretch>
        </p:blipFill>
        <p:spPr bwMode="auto">
          <a:xfrm>
            <a:off x="7696200" y="3276600"/>
            <a:ext cx="990600" cy="1113049"/>
          </a:xfrm>
          <a:prstGeom prst="rect">
            <a:avLst/>
          </a:prstGeom>
          <a:noFill/>
        </p:spPr>
      </p:pic>
      <p:pic>
        <p:nvPicPr>
          <p:cNvPr id="4111" name="Picture 15" descr="C:\Users\ABC\Desktop\customer logo\normal\received_543960399623818.jpeg"/>
          <p:cNvPicPr>
            <a:picLocks noChangeAspect="1" noChangeArrowheads="1"/>
          </p:cNvPicPr>
          <p:nvPr/>
        </p:nvPicPr>
        <p:blipFill>
          <a:blip r:embed="rId11" cstate="print"/>
          <a:srcRect/>
          <a:stretch>
            <a:fillRect/>
          </a:stretch>
        </p:blipFill>
        <p:spPr bwMode="auto">
          <a:xfrm>
            <a:off x="457200" y="4876800"/>
            <a:ext cx="1653917" cy="990600"/>
          </a:xfrm>
          <a:prstGeom prst="rect">
            <a:avLst/>
          </a:prstGeom>
          <a:noFill/>
        </p:spPr>
      </p:pic>
      <p:pic>
        <p:nvPicPr>
          <p:cNvPr id="4112" name="Picture 16" descr="C:\Users\ABC\Desktop\customer logo\normal\received_235573754529534.jpeg"/>
          <p:cNvPicPr>
            <a:picLocks noChangeAspect="1" noChangeArrowheads="1"/>
          </p:cNvPicPr>
          <p:nvPr/>
        </p:nvPicPr>
        <p:blipFill>
          <a:blip r:embed="rId12" cstate="print"/>
          <a:srcRect/>
          <a:stretch>
            <a:fillRect/>
          </a:stretch>
        </p:blipFill>
        <p:spPr bwMode="auto">
          <a:xfrm>
            <a:off x="2209800" y="4876800"/>
            <a:ext cx="1683016" cy="1066800"/>
          </a:xfrm>
          <a:prstGeom prst="rect">
            <a:avLst/>
          </a:prstGeom>
          <a:noFill/>
        </p:spPr>
      </p:pic>
      <p:pic>
        <p:nvPicPr>
          <p:cNvPr id="4113" name="Picture 17" descr="C:\Users\ABC\Desktop\customer logo\received_385364212354280.jpeg"/>
          <p:cNvPicPr>
            <a:picLocks noChangeAspect="1" noChangeArrowheads="1"/>
          </p:cNvPicPr>
          <p:nvPr/>
        </p:nvPicPr>
        <p:blipFill>
          <a:blip r:embed="rId13"/>
          <a:srcRect/>
          <a:stretch>
            <a:fillRect/>
          </a:stretch>
        </p:blipFill>
        <p:spPr bwMode="auto">
          <a:xfrm>
            <a:off x="3962400" y="4876800"/>
            <a:ext cx="1955800" cy="1066800"/>
          </a:xfrm>
          <a:prstGeom prst="rect">
            <a:avLst/>
          </a:prstGeom>
          <a:noFill/>
        </p:spPr>
      </p:pic>
      <p:pic>
        <p:nvPicPr>
          <p:cNvPr id="4114" name="Picture 18" descr="C:\Users\ABC\Desktop\customer logo\received_245285763460178.jpeg"/>
          <p:cNvPicPr>
            <a:picLocks noChangeAspect="1" noChangeArrowheads="1"/>
          </p:cNvPicPr>
          <p:nvPr/>
        </p:nvPicPr>
        <p:blipFill>
          <a:blip r:embed="rId14"/>
          <a:srcRect/>
          <a:stretch>
            <a:fillRect/>
          </a:stretch>
        </p:blipFill>
        <p:spPr bwMode="auto">
          <a:xfrm>
            <a:off x="6019800" y="4724400"/>
            <a:ext cx="1490539" cy="1447800"/>
          </a:xfrm>
          <a:prstGeom prst="rect">
            <a:avLst/>
          </a:prstGeom>
          <a:noFill/>
        </p:spPr>
      </p:pic>
      <p:pic>
        <p:nvPicPr>
          <p:cNvPr id="22" name="Picture 10" descr="C:\Users\ABC\Desktop\customer logo\Update.png"/>
          <p:cNvPicPr>
            <a:picLocks noChangeAspect="1" noChangeArrowheads="1"/>
          </p:cNvPicPr>
          <p:nvPr/>
        </p:nvPicPr>
        <p:blipFill>
          <a:blip r:embed="rId15"/>
          <a:srcRect/>
          <a:stretch>
            <a:fillRect/>
          </a:stretch>
        </p:blipFill>
        <p:spPr bwMode="auto">
          <a:xfrm>
            <a:off x="7543800" y="4890348"/>
            <a:ext cx="1524000" cy="1253066"/>
          </a:xfrm>
          <a:prstGeom prst="rect">
            <a:avLst/>
          </a:prstGeom>
          <a:noFill/>
        </p:spPr>
      </p:pic>
      <p:pic>
        <p:nvPicPr>
          <p:cNvPr id="4115" name="Picture 19" descr="C:\Users\ABC\Desktop\customer logo\normal\received_288967509171351.jpeg"/>
          <p:cNvPicPr>
            <a:picLocks noChangeAspect="1" noChangeArrowheads="1"/>
          </p:cNvPicPr>
          <p:nvPr/>
        </p:nvPicPr>
        <p:blipFill>
          <a:blip r:embed="rId16" cstate="print"/>
          <a:srcRect/>
          <a:stretch>
            <a:fillRect/>
          </a:stretch>
        </p:blipFill>
        <p:spPr bwMode="auto">
          <a:xfrm>
            <a:off x="4114800" y="3429000"/>
            <a:ext cx="1409700" cy="902862"/>
          </a:xfrm>
          <a:prstGeom prst="rect">
            <a:avLst/>
          </a:prstGeom>
          <a:noFill/>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0" r="-3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838200"/>
          </a:xfrm>
        </p:spPr>
        <p:txBody>
          <a:bodyPr>
            <a:noAutofit/>
          </a:bodyPr>
          <a:lstStyle/>
          <a:p>
            <a:r>
              <a:rPr lang="en-US" sz="5400" b="1" dirty="0">
                <a:ln w="10541" cmpd="sng">
                  <a:solidFill>
                    <a:srgbClr val="7D7D7D">
                      <a:tint val="100000"/>
                      <a:shade val="100000"/>
                      <a:satMod val="110000"/>
                    </a:srgbClr>
                  </a:solidFill>
                  <a:prstDash val="solid"/>
                </a:ln>
                <a:blipFill>
                  <a:blip r:embed="rId3"/>
                  <a:tile tx="0" ty="0" sx="100000" sy="100000" flip="none" algn="tl"/>
                </a:blipFill>
              </a:rPr>
              <a:t>THANK YOU</a:t>
            </a:r>
            <a:endParaRPr lang="en-US" sz="5400" dirty="0"/>
          </a:p>
        </p:txBody>
      </p:sp>
      <p:sp>
        <p:nvSpPr>
          <p:cNvPr id="4" name="Footer Placeholder 3"/>
          <p:cNvSpPr>
            <a:spLocks noGrp="1"/>
          </p:cNvSpPr>
          <p:nvPr>
            <p:ph type="ftr" sz="quarter" idx="11"/>
          </p:nvPr>
        </p:nvSpPr>
        <p:spPr>
          <a:xfrm>
            <a:off x="0" y="6356350"/>
            <a:ext cx="2895600" cy="365125"/>
          </a:xfrm>
        </p:spPr>
        <p:txBody>
          <a:bodyPr/>
          <a:lstStyle/>
          <a:p>
            <a:r>
              <a:rPr lang="en-US"/>
              <a:t>ABC Corporation </a:t>
            </a:r>
            <a:endParaRPr lang="en-US" dirty="0"/>
          </a:p>
        </p:txBody>
      </p:sp>
      <p:pic>
        <p:nvPicPr>
          <p:cNvPr id="7" name="Content Placeholder 6" descr="271240958_4163588600409655_2878799952097427464_n.jpg"/>
          <p:cNvPicPr>
            <a:picLocks noGrp="1" noChangeAspect="1"/>
          </p:cNvPicPr>
          <p:nvPr>
            <p:ph idx="1"/>
          </p:nvPr>
        </p:nvPicPr>
        <p:blipFill>
          <a:blip r:embed="rId4"/>
          <a:stretch>
            <a:fillRect/>
          </a:stretch>
        </p:blipFill>
        <p:spPr>
          <a:xfrm>
            <a:off x="1447800" y="2743200"/>
            <a:ext cx="6296348" cy="3502344"/>
          </a:xfrm>
        </p:spPr>
      </p:pic>
      <p:pic>
        <p:nvPicPr>
          <p:cNvPr id="8" name="Picture 7" descr="270176864_4163588663742982_9066476510065083353_n.jpg"/>
          <p:cNvPicPr>
            <a:picLocks noChangeAspect="1"/>
          </p:cNvPicPr>
          <p:nvPr/>
        </p:nvPicPr>
        <p:blipFill>
          <a:blip r:embed="rId5"/>
          <a:srcRect l="-1111" t="64525"/>
          <a:stretch>
            <a:fillRect/>
          </a:stretch>
        </p:blipFill>
        <p:spPr>
          <a:xfrm>
            <a:off x="2438400" y="1676400"/>
            <a:ext cx="4343400" cy="151541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6498</TotalTime>
  <Words>1884</Words>
  <Application>Microsoft Office PowerPoint</Application>
  <PresentationFormat>On-screen Show (4:3)</PresentationFormat>
  <Paragraphs>400</Paragraphs>
  <Slides>72</Slides>
  <Notes>4</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 COMPANY PROFILE</vt:lpstr>
      <vt:lpstr>PowerPoint Presentation</vt:lpstr>
      <vt:lpstr>CONTENTS</vt:lpstr>
      <vt:lpstr> Management Speech</vt:lpstr>
      <vt:lpstr>                   COMPANY OVERVIEW  Company Name      : ABC Corporation Certificate      : ISO 9001:2015 Certified  Year of Foundation     : 2011 Headquarter                     :  Navana Zohura Square                                                       3rd Floor, 28 Kazi Nazrul Islam Avenue,                                                        Banglamotor, Dhaka, Bangladesh.  Number of Employee      : 230 Number of Branch                     : 45 Range of Business       : Medical Equipment Telephone       : +88-0255-168065 Fax        : +88-0291-35770  E-mail        : info@abc-bd.com Web        : www.advancedabcgroup.com ABC Technical Service      : +88-01730795195 Product Orders       : +88-01730795222    </vt:lpstr>
      <vt:lpstr>ABOUT US</vt:lpstr>
      <vt:lpstr>PowerPoint Presentation</vt:lpstr>
      <vt:lpstr>PowerPoint Presentation</vt:lpstr>
      <vt:lpstr>PowerPoint Presentation</vt:lpstr>
      <vt:lpstr>ABOUT BANGLADESH</vt:lpstr>
      <vt:lpstr>OUR NETWORK</vt:lpstr>
      <vt:lpstr>OUR NETWORK</vt:lpstr>
      <vt:lpstr>PowerPoint Presentation</vt:lpstr>
      <vt:lpstr>OUR SERVICE SUPPORT </vt:lpstr>
      <vt:lpstr>MARKET SEGMENT</vt:lpstr>
      <vt:lpstr> YEARLY TURNOVER</vt:lpstr>
      <vt:lpstr>WE REPRESENT  </vt:lpstr>
      <vt:lpstr>Third Party Quality Control </vt:lpstr>
      <vt:lpstr>Company Name: BioSystems S.A. Origin: Spain Concerned Products: Automated Biochemistry Analyzer   </vt:lpstr>
      <vt:lpstr>Company Name: BioSystems S.A. Origin: Spain Concerned Products: Automated Biochemistry Analyzer   </vt:lpstr>
      <vt:lpstr>PowerPoint Presentation</vt:lpstr>
      <vt:lpstr>Maglumi-800                 Maglumi-2000             Maglumi-2000Plus</vt:lpstr>
      <vt:lpstr>Company Name: Shenzhen New Industries Biomedical Engineering Co., Ltd.(SNIBE) Origin: China Concerned Products: Automated Chemiluminescence Immunoassay System (CLIA) </vt:lpstr>
      <vt:lpstr>Biolumi -8000</vt:lpstr>
      <vt:lpstr>         BC -20                           BC-5000                            BC-6000</vt:lpstr>
      <vt:lpstr>PowerPoint Presentation</vt:lpstr>
      <vt:lpstr>PowerPoint Presentation</vt:lpstr>
      <vt:lpstr>                                          BS- 230/240                                                       </vt:lpstr>
      <vt:lpstr>                                  TDR – X030</vt:lpstr>
      <vt:lpstr>     Coatron- X        Coatron- A4</vt:lpstr>
      <vt:lpstr>Company Name: Thermo Fisher Scientific Pvt. Ltd. Company Origin: USA Instrument Origin: Sweden Concerned Products: Automated Allergy and Autoimmuno Disease Testing System</vt:lpstr>
      <vt:lpstr>Company Name: P.S. Elettronica  Company Origin: Italy Concerned Products: Fully Automatic Electrophoresis Instrument (Agarose Gel)</vt:lpstr>
      <vt:lpstr>                               PA -50                              PA-54                                                    </vt:lpstr>
      <vt:lpstr>                       KT-40                                                  KT-6600</vt:lpstr>
      <vt:lpstr>   FS-112                  FS-113                    FS-114                  FS-205</vt:lpstr>
      <vt:lpstr>                                                 i-15</vt:lpstr>
      <vt:lpstr>               ST-200 Plus                                              ST-100B</vt:lpstr>
      <vt:lpstr>BW- 3000 + BW- 901</vt:lpstr>
      <vt:lpstr>   CYBOW R-50                 CYBOW R-300                   CYBOW R-600S</vt:lpstr>
      <vt:lpstr>     ALS-20 Plus                                    Vacuum ESR Tube</vt:lpstr>
      <vt:lpstr>       BAS-150TS                                        EMR-600</vt:lpstr>
      <vt:lpstr>Clinical Chemistry Reagents</vt:lpstr>
      <vt:lpstr>Company Name: Bio-Hisure Origin: China Brand: Zeedo </vt:lpstr>
      <vt:lpstr>PowerPoint Presentation</vt:lpstr>
      <vt:lpstr>PowerPoint Presentation</vt:lpstr>
      <vt:lpstr>Surgical Division</vt:lpstr>
      <vt:lpstr>Company Name: Bionime Corporation Origin: Taiwan Concerned Products: Blood Glucose Monitoring System Distributed by: ABC Biotek (OTC Division) </vt:lpstr>
      <vt:lpstr>Company Name: Cofoe Medical Technology Co., Ltd. Origin: China Concerned Products: Blood Glucose Monitoring System Distributed by: ABC Biotek (OTC Division) </vt:lpstr>
      <vt:lpstr>Company Name: Asturias International Pte. Ltd.  Origin: Singapore  Concerned Products: Blood Pressure Monitoring System Distributed by: ABC Biotek (OTC Division)  </vt:lpstr>
      <vt:lpstr>Company Name: Cofoe Medical Technology Co., Ltd. Origin: China Concerned Products: Blood Pressure Monitoring System Distributed by: ABC Biotek (OTC Division) </vt:lpstr>
      <vt:lpstr>PowerPoint Presentation</vt:lpstr>
      <vt:lpstr>Disposable Hand Gloves  Distributed by: ABC Biotek (Surgical Division) </vt:lpstr>
      <vt:lpstr>REPRESENTS</vt:lpstr>
      <vt:lpstr>PowerPoint Presentation</vt:lpstr>
      <vt:lpstr>PowerPoint Presentation</vt:lpstr>
      <vt:lpstr>PowerPoint Presentation</vt:lpstr>
      <vt:lpstr>MEDICAL EXHIBITION</vt:lpstr>
      <vt:lpstr>MEDICAL EXHIBITION</vt:lpstr>
      <vt:lpstr>GRAND CELEBRATION  ON ISO 9001:2015 CERTIFICATION</vt:lpstr>
      <vt:lpstr>PRODUCT LAUNCHING CEREMONY</vt:lpstr>
      <vt:lpstr>SCIENTIFIC CONFERENCE </vt:lpstr>
      <vt:lpstr>SEMINARS </vt:lpstr>
      <vt:lpstr>PROGRAMS SPONSORED BY ABC Corporation</vt:lpstr>
      <vt:lpstr>PROGRAMS SPONSORED BY ABC Corporation</vt:lpstr>
      <vt:lpstr>COMMUNAL ACTIVITIES </vt:lpstr>
      <vt:lpstr>               SPAR Industries Ltd.                              - A Sister Concern of ABC Corporation </vt:lpstr>
      <vt:lpstr>PowerPoint Presentation</vt:lpstr>
      <vt:lpstr>OUR TOP CUSTOMERS</vt:lpstr>
      <vt:lpstr>OUR TOP CUSTOMERS</vt:lpstr>
      <vt:lpstr>OUR TOP CUSTOMERS</vt:lpstr>
      <vt:lpstr>OUR TOP CUSTOMERS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PROFILE</dc:title>
  <dc:creator>ABC</dc:creator>
  <cp:lastModifiedBy>info ABC- Shahriar</cp:lastModifiedBy>
  <cp:revision>778</cp:revision>
  <dcterms:created xsi:type="dcterms:W3CDTF">2019-12-22T10:27:38Z</dcterms:created>
  <dcterms:modified xsi:type="dcterms:W3CDTF">2022-11-02T13:47:09Z</dcterms:modified>
</cp:coreProperties>
</file>