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E47C99-4E0C-7AFB-C8B9-B4DE8F98D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835A49A-B27A-CF39-B587-F4B0673BF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61A8-0C43-4DEB-8130-8D1155C7F165}" type="datetimeFigureOut">
              <a:rPr lang="zh-TW" altLang="en-US" smtClean="0"/>
              <a:t>2022/7/12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473E7BE-B5F4-E4F7-15FF-AA08B3F35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21E5763-5D41-6FAD-FDC8-10F954510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F7D34-8E29-461A-8931-4D43A1844A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967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0D2DD69-BCC0-0ABF-88AC-172329739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B4F5E07-BEE4-2C13-7ED5-BF02CF95D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9E51F94-9770-9807-CE35-26B9B8B38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961A8-0C43-4DEB-8130-8D1155C7F165}" type="datetimeFigureOut">
              <a:rPr lang="zh-TW" altLang="en-US" smtClean="0"/>
              <a:t>2022/7/12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F8062D6-6819-004F-313C-EFE655F13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8FB04D8-50E6-DB98-B3DE-B9F4FFC0A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F7D34-8E29-461A-8931-4D43A1844A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568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0E9076B2-ECEB-2F4F-BB15-1EE1E8D2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BF6ED66-1B60-C757-03BC-0DA51EED8F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2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E133879D-C2A6-0988-6396-2FA61641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4425212-22E1-94B9-8433-F3A445F695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18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A5EC3004-C00C-344C-153C-81083E96C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5E1352F-876E-C94F-D24F-DF9798AEDD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76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3613A4CE-51F4-800C-2368-B20D6F8FB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3D89AA5-34DA-5348-BFBE-1503E24ADD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03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0941D788-B1EA-9365-9B1A-F8DF67E1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926BF88-B815-BB98-88C6-81F335F5FC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3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31111255-6390-3CAB-4592-1A626A55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E7CE1B2-2957-3336-879F-C80E137931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79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E1DEC253-86FE-6AF1-ADC2-ACBFBB185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2972A18-BBE2-D9B8-5342-073A36113F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5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3B400C90-886C-7CED-5E74-F6113381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7B08012-2BD5-9365-FC7F-1A07F573F7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48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如螢幕大小 (16:9)</PresentationFormat>
  <Paragraphs>0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曾 姿菁</dc:creator>
  <cp:lastModifiedBy>曾 姿菁</cp:lastModifiedBy>
  <cp:revision>1</cp:revision>
  <dcterms:created xsi:type="dcterms:W3CDTF">2022-07-12T07:21:01Z</dcterms:created>
  <dcterms:modified xsi:type="dcterms:W3CDTF">2022-07-12T07:21:01Z</dcterms:modified>
</cp:coreProperties>
</file>